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ac53c0cc3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7e969268145be"/>
  </p:sldMasterIdLst>
  <p:sldIdLst>
    <p:sldId xmlns:r="http://schemas.openxmlformats.org/officeDocument/2006/relationships" id="256" r:id="Rad0cbfae349d481b"/>
    <p:sldId xmlns:r="http://schemas.openxmlformats.org/officeDocument/2006/relationships" id="257" r:id="Rb8da2974f1a748fa"/>
    <p:sldId xmlns:r="http://schemas.openxmlformats.org/officeDocument/2006/relationships" id="258" r:id="Rce8a1d912a204e73"/>
    <p:sldId xmlns:r="http://schemas.openxmlformats.org/officeDocument/2006/relationships" id="259" r:id="R4b8179c6a42b41b8"/>
    <p:sldId xmlns:r="http://schemas.openxmlformats.org/officeDocument/2006/relationships" id="260" r:id="R3f3f5c85b2b045ba"/>
    <p:sldId xmlns:r="http://schemas.openxmlformats.org/officeDocument/2006/relationships" id="261" r:id="R6dd0fe32db46436c"/>
    <p:sldId xmlns:r="http://schemas.openxmlformats.org/officeDocument/2006/relationships" id="262" r:id="R8080a2427a0a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7e969268145be" /><Relationship Type="http://schemas.openxmlformats.org/officeDocument/2006/relationships/slide" Target="/ppt/slides/slide1.xml" Id="Rad0cbfae349d481b" /><Relationship Type="http://schemas.openxmlformats.org/officeDocument/2006/relationships/slide" Target="/ppt/slides/slide2.xml" Id="Rb8da2974f1a748fa" /><Relationship Type="http://schemas.openxmlformats.org/officeDocument/2006/relationships/slide" Target="/ppt/slides/slide3.xml" Id="Rce8a1d912a204e73" /><Relationship Type="http://schemas.openxmlformats.org/officeDocument/2006/relationships/slide" Target="/ppt/slides/slide4.xml" Id="R4b8179c6a42b41b8" /><Relationship Type="http://schemas.openxmlformats.org/officeDocument/2006/relationships/slide" Target="/ppt/slides/slide5.xml" Id="R3f3f5c85b2b045ba" /><Relationship Type="http://schemas.openxmlformats.org/officeDocument/2006/relationships/slide" Target="/ppt/slides/slide6.xml" Id="R6dd0fe32db46436c" /><Relationship Type="http://schemas.openxmlformats.org/officeDocument/2006/relationships/slide" Target="/ppt/slides/slide7.xml" Id="R8080a2427a0a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e223b3561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068c936e84197" /><Relationship Type="http://schemas.openxmlformats.org/officeDocument/2006/relationships/theme" Target="/ppt/slideMasters/theme/theme1.xml" Id="R78419add1b9a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068c936e8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7f0a447e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487b13abc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19797380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b2d22c2b2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0c203c4a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08636fef847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da832b19a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