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c8ec4562d149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6a817904f4121"/>
  </p:sldMasterIdLst>
  <p:sldIdLst>
    <p:sldId xmlns:r="http://schemas.openxmlformats.org/officeDocument/2006/relationships" id="256" r:id="R8f48216756de4c89"/>
    <p:sldId xmlns:r="http://schemas.openxmlformats.org/officeDocument/2006/relationships" id="257" r:id="R8a76731c2b5946b8"/>
    <p:sldId xmlns:r="http://schemas.openxmlformats.org/officeDocument/2006/relationships" id="258" r:id="R1e9b3fd711c04c7b"/>
    <p:sldId xmlns:r="http://schemas.openxmlformats.org/officeDocument/2006/relationships" id="259" r:id="R8f5e55aa9c8b478d"/>
    <p:sldId xmlns:r="http://schemas.openxmlformats.org/officeDocument/2006/relationships" id="260" r:id="Rbd7c07da3c3b4723"/>
    <p:sldId xmlns:r="http://schemas.openxmlformats.org/officeDocument/2006/relationships" id="261" r:id="R8cc00e4a8adb4494"/>
    <p:sldId xmlns:r="http://schemas.openxmlformats.org/officeDocument/2006/relationships" id="262" r:id="R0e6fafcc827d40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6a817904f4121" /><Relationship Type="http://schemas.openxmlformats.org/officeDocument/2006/relationships/slide" Target="/ppt/slides/slide1.xml" Id="R8f48216756de4c89" /><Relationship Type="http://schemas.openxmlformats.org/officeDocument/2006/relationships/slide" Target="/ppt/slides/slide2.xml" Id="R8a76731c2b5946b8" /><Relationship Type="http://schemas.openxmlformats.org/officeDocument/2006/relationships/slide" Target="/ppt/slides/slide3.xml" Id="R1e9b3fd711c04c7b" /><Relationship Type="http://schemas.openxmlformats.org/officeDocument/2006/relationships/slide" Target="/ppt/slides/slide4.xml" Id="R8f5e55aa9c8b478d" /><Relationship Type="http://schemas.openxmlformats.org/officeDocument/2006/relationships/slide" Target="/ppt/slides/slide5.xml" Id="Rbd7c07da3c3b4723" /><Relationship Type="http://schemas.openxmlformats.org/officeDocument/2006/relationships/slide" Target="/ppt/slides/slide6.xml" Id="R8cc00e4a8adb4494" /><Relationship Type="http://schemas.openxmlformats.org/officeDocument/2006/relationships/slide" Target="/ppt/slides/slide7.xml" Id="R0e6fafcc827d40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aa9e0d36a40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468e4945c4ab2" /><Relationship Type="http://schemas.openxmlformats.org/officeDocument/2006/relationships/theme" Target="/ppt/slideMasters/theme/theme1.xml" Id="R552c3ff48ca342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2468e4945c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93917041f4e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7839068a444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3aa4d3685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c1c62691f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a1a94ddee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df720f9e446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c06fcd59f43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1 417 809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VERONICA VALSTAD SKIKKELSTADØDEGÅRD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37F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