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fb023c5a144d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59ff34c122489d"/>
  </p:sldMasterIdLst>
  <p:sldIdLst>
    <p:sldId xmlns:r="http://schemas.openxmlformats.org/officeDocument/2006/relationships" id="256" r:id="Rd146d481cadf475f"/>
    <p:sldId xmlns:r="http://schemas.openxmlformats.org/officeDocument/2006/relationships" id="257" r:id="Rdb6f834027b24cbf"/>
    <p:sldId xmlns:r="http://schemas.openxmlformats.org/officeDocument/2006/relationships" id="258" r:id="R892d8311a61142e4"/>
    <p:sldId xmlns:r="http://schemas.openxmlformats.org/officeDocument/2006/relationships" id="259" r:id="R675297cbe2b64cbe"/>
    <p:sldId xmlns:r="http://schemas.openxmlformats.org/officeDocument/2006/relationships" id="260" r:id="R5c10c9e3025a4489"/>
    <p:sldId xmlns:r="http://schemas.openxmlformats.org/officeDocument/2006/relationships" id="261" r:id="Rb74383e574f74fdd"/>
    <p:sldId xmlns:r="http://schemas.openxmlformats.org/officeDocument/2006/relationships" id="262" r:id="R83c7172d78dd48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59ff34c122489d" /><Relationship Type="http://schemas.openxmlformats.org/officeDocument/2006/relationships/slide" Target="/ppt/slides/slide1.xml" Id="Rd146d481cadf475f" /><Relationship Type="http://schemas.openxmlformats.org/officeDocument/2006/relationships/slide" Target="/ppt/slides/slide2.xml" Id="Rdb6f834027b24cbf" /><Relationship Type="http://schemas.openxmlformats.org/officeDocument/2006/relationships/slide" Target="/ppt/slides/slide3.xml" Id="R892d8311a61142e4" /><Relationship Type="http://schemas.openxmlformats.org/officeDocument/2006/relationships/slide" Target="/ppt/slides/slide4.xml" Id="R675297cbe2b64cbe" /><Relationship Type="http://schemas.openxmlformats.org/officeDocument/2006/relationships/slide" Target="/ppt/slides/slide5.xml" Id="R5c10c9e3025a4489" /><Relationship Type="http://schemas.openxmlformats.org/officeDocument/2006/relationships/slide" Target="/ppt/slides/slide6.xml" Id="Rb74383e574f74fdd" /><Relationship Type="http://schemas.openxmlformats.org/officeDocument/2006/relationships/slide" Target="/ppt/slides/slide7.xml" Id="R83c7172d78dd48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d63c0a0e6145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8924d64224f31" /><Relationship Type="http://schemas.openxmlformats.org/officeDocument/2006/relationships/theme" Target="/ppt/slideMasters/theme/theme1.xml" Id="R23cbbe8239424a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18924d64224f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4fb9446ca40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1546ce7c414a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f5a112e574d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f0d191b634a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9d10fe0c044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bea6d6d934f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6c327a1c140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NIMROD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NIMROD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NIMROD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NIMROD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NIMROD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NIMROD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−4 442 640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8 439 015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146 856 865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146 936 171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NIMROD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PHILIP RYNNING-NIELSEN  –  39,8 %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RYNNING-NIELSEN  –  20,1 %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SILJA HEIMBECK RYNNING-NIELSEN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NIMROD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Aasens vei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930 873 071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NIMROD HOLDING AS</a:t>
            </a:r>
          </a:p>
        </p:txBody>
      </p:sp>
    </p:spTree>
  </p:cSld>
  <p:clrMapOvr>
    <a:masterClrMapping xmlns:a="http://schemas.openxmlformats.org/drawingml/2006/main"/>
  </p:clrMapOvr>
</p:sld>
</file>