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035b2ca90a40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ae48c66c324621"/>
  </p:sldMasterIdLst>
  <p:sldIdLst>
    <p:sldId xmlns:r="http://schemas.openxmlformats.org/officeDocument/2006/relationships" id="256" r:id="R17fcacc009374df4"/>
    <p:sldId xmlns:r="http://schemas.openxmlformats.org/officeDocument/2006/relationships" id="257" r:id="Rd77ecf393a324342"/>
    <p:sldId xmlns:r="http://schemas.openxmlformats.org/officeDocument/2006/relationships" id="258" r:id="Rf0487ea7fc384d30"/>
    <p:sldId xmlns:r="http://schemas.openxmlformats.org/officeDocument/2006/relationships" id="259" r:id="Rfbbed0fb261c4676"/>
    <p:sldId xmlns:r="http://schemas.openxmlformats.org/officeDocument/2006/relationships" id="260" r:id="R0c6862c15a8f40be"/>
    <p:sldId xmlns:r="http://schemas.openxmlformats.org/officeDocument/2006/relationships" id="261" r:id="R03b97e1646d64fcd"/>
    <p:sldId xmlns:r="http://schemas.openxmlformats.org/officeDocument/2006/relationships" id="262" r:id="Rfbce70ace3fa4c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e48c66c324621" /><Relationship Type="http://schemas.openxmlformats.org/officeDocument/2006/relationships/slide" Target="/ppt/slides/slide1.xml" Id="R17fcacc009374df4" /><Relationship Type="http://schemas.openxmlformats.org/officeDocument/2006/relationships/slide" Target="/ppt/slides/slide2.xml" Id="Rd77ecf393a324342" /><Relationship Type="http://schemas.openxmlformats.org/officeDocument/2006/relationships/slide" Target="/ppt/slides/slide3.xml" Id="Rf0487ea7fc384d30" /><Relationship Type="http://schemas.openxmlformats.org/officeDocument/2006/relationships/slide" Target="/ppt/slides/slide4.xml" Id="Rfbbed0fb261c4676" /><Relationship Type="http://schemas.openxmlformats.org/officeDocument/2006/relationships/slide" Target="/ppt/slides/slide5.xml" Id="R0c6862c15a8f40be" /><Relationship Type="http://schemas.openxmlformats.org/officeDocument/2006/relationships/slide" Target="/ppt/slides/slide6.xml" Id="R03b97e1646d64fcd" /><Relationship Type="http://schemas.openxmlformats.org/officeDocument/2006/relationships/slide" Target="/ppt/slides/slide7.xml" Id="Rfbce70ace3fa4c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a5358170d04a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f569cabba4751" /><Relationship Type="http://schemas.openxmlformats.org/officeDocument/2006/relationships/theme" Target="/ppt/slideMasters/theme/theme1.xml" Id="R81aa6dc7a63546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1f569cabba47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39029c2be42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12c6dd5bc4c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442a614a248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5a09be11c44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b5eb1e74144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8d7673fdb4b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91e1f231a41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OFTEDAL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REVISJON &amp; RÅDGIVNING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924 243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INVESTERING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OFTEDAL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