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bd4d1a0a2c4b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3aa7679db0471f"/>
  </p:sldMasterIdLst>
  <p:sldIdLst>
    <p:sldId xmlns:r="http://schemas.openxmlformats.org/officeDocument/2006/relationships" id="256" r:id="R4ddb1b9609e7453d"/>
    <p:sldId xmlns:r="http://schemas.openxmlformats.org/officeDocument/2006/relationships" id="257" r:id="R4f067254d50c4228"/>
    <p:sldId xmlns:r="http://schemas.openxmlformats.org/officeDocument/2006/relationships" id="258" r:id="R42193c1d86414341"/>
    <p:sldId xmlns:r="http://schemas.openxmlformats.org/officeDocument/2006/relationships" id="259" r:id="Rc59f3f6a28244549"/>
    <p:sldId xmlns:r="http://schemas.openxmlformats.org/officeDocument/2006/relationships" id="260" r:id="R30179444b9da416b"/>
    <p:sldId xmlns:r="http://schemas.openxmlformats.org/officeDocument/2006/relationships" id="261" r:id="R5d12722a3121407d"/>
    <p:sldId xmlns:r="http://schemas.openxmlformats.org/officeDocument/2006/relationships" id="262" r:id="Rf8106b573dcb42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3aa7679db0471f" /><Relationship Type="http://schemas.openxmlformats.org/officeDocument/2006/relationships/slide" Target="/ppt/slides/slide1.xml" Id="R4ddb1b9609e7453d" /><Relationship Type="http://schemas.openxmlformats.org/officeDocument/2006/relationships/slide" Target="/ppt/slides/slide2.xml" Id="R4f067254d50c4228" /><Relationship Type="http://schemas.openxmlformats.org/officeDocument/2006/relationships/slide" Target="/ppt/slides/slide3.xml" Id="R42193c1d86414341" /><Relationship Type="http://schemas.openxmlformats.org/officeDocument/2006/relationships/slide" Target="/ppt/slides/slide4.xml" Id="Rc59f3f6a28244549" /><Relationship Type="http://schemas.openxmlformats.org/officeDocument/2006/relationships/slide" Target="/ppt/slides/slide5.xml" Id="R30179444b9da416b" /><Relationship Type="http://schemas.openxmlformats.org/officeDocument/2006/relationships/slide" Target="/ppt/slides/slide6.xml" Id="R5d12722a3121407d" /><Relationship Type="http://schemas.openxmlformats.org/officeDocument/2006/relationships/slide" Target="/ppt/slides/slide7.xml" Id="Rf8106b573dcb42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71bcfebdf49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ebbac2a6f4870" /><Relationship Type="http://schemas.openxmlformats.org/officeDocument/2006/relationships/theme" Target="/ppt/slideMasters/theme/theme1.xml" Id="Rcdb8f047f0cc4d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eebbac2a6f48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ed55901e74d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46602731d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102864ee649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a54a45ee544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1cc3e5df44e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800d11cd9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338593e1849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ANDERSEN EIENDOMSSELSKAP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ANDERSEN EIENDOMSSELSKAP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22 978 910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24 165 319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WRIGHT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Røråsveien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