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3c730666349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a2d4311c6046b8"/>
  </p:sldMasterIdLst>
  <p:sldIdLst>
    <p:sldId xmlns:r="http://schemas.openxmlformats.org/officeDocument/2006/relationships" id="256" r:id="Rde80744bfbb14b35"/>
    <p:sldId xmlns:r="http://schemas.openxmlformats.org/officeDocument/2006/relationships" id="257" r:id="R5e8386a293794dec"/>
    <p:sldId xmlns:r="http://schemas.openxmlformats.org/officeDocument/2006/relationships" id="258" r:id="R61fd8052510141ee"/>
    <p:sldId xmlns:r="http://schemas.openxmlformats.org/officeDocument/2006/relationships" id="259" r:id="R5543e4f72ee64b69"/>
    <p:sldId xmlns:r="http://schemas.openxmlformats.org/officeDocument/2006/relationships" id="260" r:id="Rba5d33bfd7d74336"/>
    <p:sldId xmlns:r="http://schemas.openxmlformats.org/officeDocument/2006/relationships" id="261" r:id="R81cf7e17cffc4c27"/>
    <p:sldId xmlns:r="http://schemas.openxmlformats.org/officeDocument/2006/relationships" id="262" r:id="R18da2c55e37e47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2d4311c6046b8" /><Relationship Type="http://schemas.openxmlformats.org/officeDocument/2006/relationships/slide" Target="/ppt/slides/slide1.xml" Id="Rde80744bfbb14b35" /><Relationship Type="http://schemas.openxmlformats.org/officeDocument/2006/relationships/slide" Target="/ppt/slides/slide2.xml" Id="R5e8386a293794dec" /><Relationship Type="http://schemas.openxmlformats.org/officeDocument/2006/relationships/slide" Target="/ppt/slides/slide3.xml" Id="R61fd8052510141ee" /><Relationship Type="http://schemas.openxmlformats.org/officeDocument/2006/relationships/slide" Target="/ppt/slides/slide4.xml" Id="R5543e4f72ee64b69" /><Relationship Type="http://schemas.openxmlformats.org/officeDocument/2006/relationships/slide" Target="/ppt/slides/slide5.xml" Id="Rba5d33bfd7d74336" /><Relationship Type="http://schemas.openxmlformats.org/officeDocument/2006/relationships/slide" Target="/ppt/slides/slide6.xml" Id="R81cf7e17cffc4c27" /><Relationship Type="http://schemas.openxmlformats.org/officeDocument/2006/relationships/slide" Target="/ppt/slides/slide7.xml" Id="R18da2c55e37e47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aa961f98a4c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609b12e6a4eaa" /><Relationship Type="http://schemas.openxmlformats.org/officeDocument/2006/relationships/theme" Target="/ppt/slideMasters/theme/theme1.xml" Id="Ra59b55e20e9a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609b12e6a4e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382fef7564a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ebc4fe7e6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fa1f5e41145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bde757b3d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97e2a05a046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04590c6e045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f51f9d03a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ICS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SÆTRE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KGS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NINO SÆTRE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931 237 179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