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f13389afcc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17dddee9a3482f"/>
  </p:sldMasterIdLst>
  <p:sldIdLst>
    <p:sldId xmlns:r="http://schemas.openxmlformats.org/officeDocument/2006/relationships" id="256" r:id="Rb9079a06741a4131"/>
    <p:sldId xmlns:r="http://schemas.openxmlformats.org/officeDocument/2006/relationships" id="257" r:id="Re4c4290714c94029"/>
    <p:sldId xmlns:r="http://schemas.openxmlformats.org/officeDocument/2006/relationships" id="258" r:id="R0df58117d9b343db"/>
    <p:sldId xmlns:r="http://schemas.openxmlformats.org/officeDocument/2006/relationships" id="259" r:id="Rbe659782bf0f42ce"/>
    <p:sldId xmlns:r="http://schemas.openxmlformats.org/officeDocument/2006/relationships" id="260" r:id="Rd268a1bef44548c4"/>
    <p:sldId xmlns:r="http://schemas.openxmlformats.org/officeDocument/2006/relationships" id="261" r:id="R5f6a9e972af640de"/>
    <p:sldId xmlns:r="http://schemas.openxmlformats.org/officeDocument/2006/relationships" id="262" r:id="R0f46489e78c647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7dddee9a3482f" /><Relationship Type="http://schemas.openxmlformats.org/officeDocument/2006/relationships/slide" Target="/ppt/slides/slide1.xml" Id="Rb9079a06741a4131" /><Relationship Type="http://schemas.openxmlformats.org/officeDocument/2006/relationships/slide" Target="/ppt/slides/slide2.xml" Id="Re4c4290714c94029" /><Relationship Type="http://schemas.openxmlformats.org/officeDocument/2006/relationships/slide" Target="/ppt/slides/slide3.xml" Id="R0df58117d9b343db" /><Relationship Type="http://schemas.openxmlformats.org/officeDocument/2006/relationships/slide" Target="/ppt/slides/slide4.xml" Id="Rbe659782bf0f42ce" /><Relationship Type="http://schemas.openxmlformats.org/officeDocument/2006/relationships/slide" Target="/ppt/slides/slide5.xml" Id="Rd268a1bef44548c4" /><Relationship Type="http://schemas.openxmlformats.org/officeDocument/2006/relationships/slide" Target="/ppt/slides/slide6.xml" Id="R5f6a9e972af640de" /><Relationship Type="http://schemas.openxmlformats.org/officeDocument/2006/relationships/slide" Target="/ppt/slides/slide7.xml" Id="R0f46489e78c647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8d986ea14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4404478364058" /><Relationship Type="http://schemas.openxmlformats.org/officeDocument/2006/relationships/theme" Target="/ppt/slideMasters/theme/theme1.xml" Id="R5bc0264dcd0f43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f440447836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36334db4e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5438d1e0741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f29780da3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1bac3316845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44106a49f49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04f70b39a47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e7bc95366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TOMO INVEST AS ble etablert [år] og holder til i Tørberget.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MOENGEN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Moengen, Gamle Trysilvegen 502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2429 Tørberget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931 264 621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