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70c2b908b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7e24b82c774b41"/>
  </p:sldMasterIdLst>
  <p:sldIdLst>
    <p:sldId xmlns:r="http://schemas.openxmlformats.org/officeDocument/2006/relationships" id="256" r:id="R82590b2d5cba49cf"/>
    <p:sldId xmlns:r="http://schemas.openxmlformats.org/officeDocument/2006/relationships" id="257" r:id="R264204691dd64adb"/>
    <p:sldId xmlns:r="http://schemas.openxmlformats.org/officeDocument/2006/relationships" id="258" r:id="Ra2d4aadbe66c43a5"/>
    <p:sldId xmlns:r="http://schemas.openxmlformats.org/officeDocument/2006/relationships" id="259" r:id="Rb2bf8b14797f4d96"/>
    <p:sldId xmlns:r="http://schemas.openxmlformats.org/officeDocument/2006/relationships" id="260" r:id="Rb3690f4828fb410e"/>
    <p:sldId xmlns:r="http://schemas.openxmlformats.org/officeDocument/2006/relationships" id="261" r:id="R6143d21c71804a85"/>
    <p:sldId xmlns:r="http://schemas.openxmlformats.org/officeDocument/2006/relationships" id="262" r:id="R1b4d01a97bde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e24b82c774b41" /><Relationship Type="http://schemas.openxmlformats.org/officeDocument/2006/relationships/slide" Target="/ppt/slides/slide1.xml" Id="R82590b2d5cba49cf" /><Relationship Type="http://schemas.openxmlformats.org/officeDocument/2006/relationships/slide" Target="/ppt/slides/slide2.xml" Id="R264204691dd64adb" /><Relationship Type="http://schemas.openxmlformats.org/officeDocument/2006/relationships/slide" Target="/ppt/slides/slide3.xml" Id="Ra2d4aadbe66c43a5" /><Relationship Type="http://schemas.openxmlformats.org/officeDocument/2006/relationships/slide" Target="/ppt/slides/slide4.xml" Id="Rb2bf8b14797f4d96" /><Relationship Type="http://schemas.openxmlformats.org/officeDocument/2006/relationships/slide" Target="/ppt/slides/slide5.xml" Id="Rb3690f4828fb410e" /><Relationship Type="http://schemas.openxmlformats.org/officeDocument/2006/relationships/slide" Target="/ppt/slides/slide6.xml" Id="R6143d21c71804a85" /><Relationship Type="http://schemas.openxmlformats.org/officeDocument/2006/relationships/slide" Target="/ppt/slides/slide7.xml" Id="R1b4d01a97bde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694c69411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aaf4031d54603" /><Relationship Type="http://schemas.openxmlformats.org/officeDocument/2006/relationships/theme" Target="/ppt/slideMasters/theme/theme1.xml" Id="R7ca3e6105fe4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3aaf4031d546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5f721d34a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d67a7a1f7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52125457f40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bb61fcfcd41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71da2836c4a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71ecb4e2848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92501427f49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IMEA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BENDIKSEN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