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eb6f6c5e2947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a55c16725f4d3c"/>
  </p:sldMasterIdLst>
  <p:sldIdLst>
    <p:sldId xmlns:r="http://schemas.openxmlformats.org/officeDocument/2006/relationships" id="256" r:id="Rcf79274d73ec401c"/>
    <p:sldId xmlns:r="http://schemas.openxmlformats.org/officeDocument/2006/relationships" id="257" r:id="R9b890646c7d249be"/>
    <p:sldId xmlns:r="http://schemas.openxmlformats.org/officeDocument/2006/relationships" id="258" r:id="R6072bad1c50f4826"/>
    <p:sldId xmlns:r="http://schemas.openxmlformats.org/officeDocument/2006/relationships" id="259" r:id="Rf760f614f7114f48"/>
    <p:sldId xmlns:r="http://schemas.openxmlformats.org/officeDocument/2006/relationships" id="260" r:id="R6066149ccd6e4936"/>
    <p:sldId xmlns:r="http://schemas.openxmlformats.org/officeDocument/2006/relationships" id="261" r:id="R8c945372c3244ee4"/>
    <p:sldId xmlns:r="http://schemas.openxmlformats.org/officeDocument/2006/relationships" id="262" r:id="R65f80336c74f4d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a55c16725f4d3c" /><Relationship Type="http://schemas.openxmlformats.org/officeDocument/2006/relationships/slide" Target="/ppt/slides/slide1.xml" Id="Rcf79274d73ec401c" /><Relationship Type="http://schemas.openxmlformats.org/officeDocument/2006/relationships/slide" Target="/ppt/slides/slide2.xml" Id="R9b890646c7d249be" /><Relationship Type="http://schemas.openxmlformats.org/officeDocument/2006/relationships/slide" Target="/ppt/slides/slide3.xml" Id="R6072bad1c50f4826" /><Relationship Type="http://schemas.openxmlformats.org/officeDocument/2006/relationships/slide" Target="/ppt/slides/slide4.xml" Id="Rf760f614f7114f48" /><Relationship Type="http://schemas.openxmlformats.org/officeDocument/2006/relationships/slide" Target="/ppt/slides/slide5.xml" Id="R6066149ccd6e4936" /><Relationship Type="http://schemas.openxmlformats.org/officeDocument/2006/relationships/slide" Target="/ppt/slides/slide6.xml" Id="R8c945372c3244ee4" /><Relationship Type="http://schemas.openxmlformats.org/officeDocument/2006/relationships/slide" Target="/ppt/slides/slide7.xml" Id="R65f80336c74f4d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71a3688684b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93c1d6b3c467e" /><Relationship Type="http://schemas.openxmlformats.org/officeDocument/2006/relationships/theme" Target="/ppt/slideMasters/theme/theme1.xml" Id="Rc1e1652eb88e44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193c1d6b3c46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b15f95a984b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6f4b9ed4547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233fe79fd4a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fddc39f7040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767c89eef4a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def6e825843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a858535104f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 SVENNING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 SVENNING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8 600 641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9 012 429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SVENNING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Nilsens 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932 183 021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