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a5810e511f43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23fa56b52f4070"/>
  </p:sldMasterIdLst>
  <p:sldIdLst>
    <p:sldId xmlns:r="http://schemas.openxmlformats.org/officeDocument/2006/relationships" id="256" r:id="R28f50c4b11714860"/>
    <p:sldId xmlns:r="http://schemas.openxmlformats.org/officeDocument/2006/relationships" id="257" r:id="Rff305208d44648d3"/>
    <p:sldId xmlns:r="http://schemas.openxmlformats.org/officeDocument/2006/relationships" id="258" r:id="Reb317f05dffc419d"/>
    <p:sldId xmlns:r="http://schemas.openxmlformats.org/officeDocument/2006/relationships" id="259" r:id="Re21bbbdc18b94f20"/>
    <p:sldId xmlns:r="http://schemas.openxmlformats.org/officeDocument/2006/relationships" id="260" r:id="Rde95a448dc014a07"/>
    <p:sldId xmlns:r="http://schemas.openxmlformats.org/officeDocument/2006/relationships" id="261" r:id="Rc74b233dc37f478f"/>
    <p:sldId xmlns:r="http://schemas.openxmlformats.org/officeDocument/2006/relationships" id="262" r:id="Rf5bc5abaf5f04a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23fa56b52f4070" /><Relationship Type="http://schemas.openxmlformats.org/officeDocument/2006/relationships/slide" Target="/ppt/slides/slide1.xml" Id="R28f50c4b11714860" /><Relationship Type="http://schemas.openxmlformats.org/officeDocument/2006/relationships/slide" Target="/ppt/slides/slide2.xml" Id="Rff305208d44648d3" /><Relationship Type="http://schemas.openxmlformats.org/officeDocument/2006/relationships/slide" Target="/ppt/slides/slide3.xml" Id="Reb317f05dffc419d" /><Relationship Type="http://schemas.openxmlformats.org/officeDocument/2006/relationships/slide" Target="/ppt/slides/slide4.xml" Id="Re21bbbdc18b94f20" /><Relationship Type="http://schemas.openxmlformats.org/officeDocument/2006/relationships/slide" Target="/ppt/slides/slide5.xml" Id="Rde95a448dc014a07" /><Relationship Type="http://schemas.openxmlformats.org/officeDocument/2006/relationships/slide" Target="/ppt/slides/slide6.xml" Id="Rc74b233dc37f478f" /><Relationship Type="http://schemas.openxmlformats.org/officeDocument/2006/relationships/slide" Target="/ppt/slides/slide7.xml" Id="Rf5bc5abaf5f04a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3030a33c041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a6f31a09146b2" /><Relationship Type="http://schemas.openxmlformats.org/officeDocument/2006/relationships/theme" Target="/ppt/slideMasters/theme/theme1.xml" Id="Rfbd8ca81bba941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a6f31a09146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94e6d5ed442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b2648c08d48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7a801ef13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6c12eaf1040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723dc0f434c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958c9ee6442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b4f7665f040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VGERHARDSEN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VGERHARDSEN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GERHARDSEN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