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4cd52266ae46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17ff616c7c42b8"/>
  </p:sldMasterIdLst>
  <p:sldIdLst>
    <p:sldId xmlns:r="http://schemas.openxmlformats.org/officeDocument/2006/relationships" id="256" r:id="R0928e28eb0674255"/>
    <p:sldId xmlns:r="http://schemas.openxmlformats.org/officeDocument/2006/relationships" id="257" r:id="R382c900ce0324d68"/>
    <p:sldId xmlns:r="http://schemas.openxmlformats.org/officeDocument/2006/relationships" id="258" r:id="R66e6c3db984f4b64"/>
    <p:sldId xmlns:r="http://schemas.openxmlformats.org/officeDocument/2006/relationships" id="259" r:id="R9b704f8045484f35"/>
    <p:sldId xmlns:r="http://schemas.openxmlformats.org/officeDocument/2006/relationships" id="260" r:id="R3df10c350b3549c2"/>
    <p:sldId xmlns:r="http://schemas.openxmlformats.org/officeDocument/2006/relationships" id="261" r:id="R5dc9aa3700c3418d"/>
    <p:sldId xmlns:r="http://schemas.openxmlformats.org/officeDocument/2006/relationships" id="262" r:id="Rcb3427c4f337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7ff616c7c42b8" /><Relationship Type="http://schemas.openxmlformats.org/officeDocument/2006/relationships/slide" Target="/ppt/slides/slide1.xml" Id="R0928e28eb0674255" /><Relationship Type="http://schemas.openxmlformats.org/officeDocument/2006/relationships/slide" Target="/ppt/slides/slide2.xml" Id="R382c900ce0324d68" /><Relationship Type="http://schemas.openxmlformats.org/officeDocument/2006/relationships/slide" Target="/ppt/slides/slide3.xml" Id="R66e6c3db984f4b64" /><Relationship Type="http://schemas.openxmlformats.org/officeDocument/2006/relationships/slide" Target="/ppt/slides/slide4.xml" Id="R9b704f8045484f35" /><Relationship Type="http://schemas.openxmlformats.org/officeDocument/2006/relationships/slide" Target="/ppt/slides/slide5.xml" Id="R3df10c350b3549c2" /><Relationship Type="http://schemas.openxmlformats.org/officeDocument/2006/relationships/slide" Target="/ppt/slides/slide6.xml" Id="R5dc9aa3700c3418d" /><Relationship Type="http://schemas.openxmlformats.org/officeDocument/2006/relationships/slide" Target="/ppt/slides/slide7.xml" Id="Rcb3427c4f337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49daf3f014c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91b24a4274319" /><Relationship Type="http://schemas.openxmlformats.org/officeDocument/2006/relationships/theme" Target="/ppt/slideMasters/theme/theme1.xml" Id="Rfa79e930ec2c42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a91b24a427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af8cd13994f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bb8aeaea54f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ec79c3196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c0e96045848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1ab40c71342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d456637d644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0afdc7474f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KYBELE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8 786 491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25 529 444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29 741 088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ARIANE SPANDOW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932 594 021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KYBELE AS</a:t>
            </a:r>
          </a:p>
        </p:txBody>
      </p:sp>
    </p:spTree>
  </p:cSld>
  <p:clrMapOvr>
    <a:masterClrMapping xmlns:a="http://schemas.openxmlformats.org/drawingml/2006/main"/>
  </p:clrMapOvr>
</p:sld>
</file>