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46108c2f945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88d043604a443f"/>
  </p:sldMasterIdLst>
  <p:sldIdLst>
    <p:sldId xmlns:r="http://schemas.openxmlformats.org/officeDocument/2006/relationships" id="256" r:id="Rd606275470a64cb5"/>
    <p:sldId xmlns:r="http://schemas.openxmlformats.org/officeDocument/2006/relationships" id="257" r:id="R3ebea5ba413a4538"/>
    <p:sldId xmlns:r="http://schemas.openxmlformats.org/officeDocument/2006/relationships" id="258" r:id="Rc65972ca7dac417c"/>
    <p:sldId xmlns:r="http://schemas.openxmlformats.org/officeDocument/2006/relationships" id="259" r:id="R75b622d8b1314969"/>
    <p:sldId xmlns:r="http://schemas.openxmlformats.org/officeDocument/2006/relationships" id="260" r:id="R868dcd1daec04c25"/>
    <p:sldId xmlns:r="http://schemas.openxmlformats.org/officeDocument/2006/relationships" id="261" r:id="R970a4ad2883949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8d043604a443f" /><Relationship Type="http://schemas.openxmlformats.org/officeDocument/2006/relationships/slide" Target="/ppt/slides/slide1.xml" Id="Rd606275470a64cb5" /><Relationship Type="http://schemas.openxmlformats.org/officeDocument/2006/relationships/slide" Target="/ppt/slides/slide2.xml" Id="R3ebea5ba413a4538" /><Relationship Type="http://schemas.openxmlformats.org/officeDocument/2006/relationships/slide" Target="/ppt/slides/slide3.xml" Id="Rc65972ca7dac417c" /><Relationship Type="http://schemas.openxmlformats.org/officeDocument/2006/relationships/slide" Target="/ppt/slides/slide4.xml" Id="R75b622d8b1314969" /><Relationship Type="http://schemas.openxmlformats.org/officeDocument/2006/relationships/slide" Target="/ppt/slides/slide5.xml" Id="R868dcd1daec04c25" /><Relationship Type="http://schemas.openxmlformats.org/officeDocument/2006/relationships/slide" Target="/ppt/slides/slide6.xml" Id="R970a4ad2883949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c3784e5e1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371f3cfc84c36" /><Relationship Type="http://schemas.openxmlformats.org/officeDocument/2006/relationships/theme" Target="/ppt/slideMasters/theme/theme1.xml" Id="Rb2945cfd488941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371f3cfc8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8ec53b226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fa20ce4dc40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5856070154f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cf926b089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a89f46d58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073f7234c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SABRE TRADER SHIPPING LIMITED NUF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50 692 991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