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bd4923b024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17e4c807b4330"/>
  </p:sldMasterIdLst>
  <p:sldIdLst>
    <p:sldId xmlns:r="http://schemas.openxmlformats.org/officeDocument/2006/relationships" id="256" r:id="R57a849faff6f4a8c"/>
    <p:sldId xmlns:r="http://schemas.openxmlformats.org/officeDocument/2006/relationships" id="257" r:id="R47b640355e4d4bf4"/>
    <p:sldId xmlns:r="http://schemas.openxmlformats.org/officeDocument/2006/relationships" id="258" r:id="Rd1cb84f8d08e47ce"/>
    <p:sldId xmlns:r="http://schemas.openxmlformats.org/officeDocument/2006/relationships" id="259" r:id="Rd3d6270e583846cf"/>
    <p:sldId xmlns:r="http://schemas.openxmlformats.org/officeDocument/2006/relationships" id="260" r:id="R0a08a0570f36480e"/>
    <p:sldId xmlns:r="http://schemas.openxmlformats.org/officeDocument/2006/relationships" id="261" r:id="R734f627c92d943d0"/>
    <p:sldId xmlns:r="http://schemas.openxmlformats.org/officeDocument/2006/relationships" id="262" r:id="Rf75869127799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17e4c807b4330" /><Relationship Type="http://schemas.openxmlformats.org/officeDocument/2006/relationships/slide" Target="/ppt/slides/slide1.xml" Id="R57a849faff6f4a8c" /><Relationship Type="http://schemas.openxmlformats.org/officeDocument/2006/relationships/slide" Target="/ppt/slides/slide2.xml" Id="R47b640355e4d4bf4" /><Relationship Type="http://schemas.openxmlformats.org/officeDocument/2006/relationships/slide" Target="/ppt/slides/slide3.xml" Id="Rd1cb84f8d08e47ce" /><Relationship Type="http://schemas.openxmlformats.org/officeDocument/2006/relationships/slide" Target="/ppt/slides/slide4.xml" Id="Rd3d6270e583846cf" /><Relationship Type="http://schemas.openxmlformats.org/officeDocument/2006/relationships/slide" Target="/ppt/slides/slide5.xml" Id="R0a08a0570f36480e" /><Relationship Type="http://schemas.openxmlformats.org/officeDocument/2006/relationships/slide" Target="/ppt/slides/slide6.xml" Id="R734f627c92d943d0" /><Relationship Type="http://schemas.openxmlformats.org/officeDocument/2006/relationships/slide" Target="/ppt/slides/slide7.xml" Id="Rf75869127799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e59567cd9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5dc836c4641e5" /><Relationship Type="http://schemas.openxmlformats.org/officeDocument/2006/relationships/theme" Target="/ppt/slideMasters/theme/theme1.xml" Id="Rb2c14d545194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5dc836c46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3346629bb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0ce270070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a80fc3ce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3ef3d54b2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d9703cb2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4280cb3c2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602365a7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