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43f490b5a142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66ff199836490b"/>
  </p:sldMasterIdLst>
  <p:sldIdLst>
    <p:sldId xmlns:r="http://schemas.openxmlformats.org/officeDocument/2006/relationships" id="256" r:id="R7237d5759bf1432a"/>
    <p:sldId xmlns:r="http://schemas.openxmlformats.org/officeDocument/2006/relationships" id="257" r:id="R15f04056735a4fe9"/>
    <p:sldId xmlns:r="http://schemas.openxmlformats.org/officeDocument/2006/relationships" id="258" r:id="R242c5ec0453d4bd3"/>
    <p:sldId xmlns:r="http://schemas.openxmlformats.org/officeDocument/2006/relationships" id="259" r:id="R8afe42ad874d4027"/>
    <p:sldId xmlns:r="http://schemas.openxmlformats.org/officeDocument/2006/relationships" id="260" r:id="R8f2d8033635d416c"/>
    <p:sldId xmlns:r="http://schemas.openxmlformats.org/officeDocument/2006/relationships" id="261" r:id="R0cd37a7a57e54461"/>
    <p:sldId xmlns:r="http://schemas.openxmlformats.org/officeDocument/2006/relationships" id="262" r:id="Rade4c81044e44d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6ff199836490b" /><Relationship Type="http://schemas.openxmlformats.org/officeDocument/2006/relationships/slide" Target="/ppt/slides/slide1.xml" Id="R7237d5759bf1432a" /><Relationship Type="http://schemas.openxmlformats.org/officeDocument/2006/relationships/slide" Target="/ppt/slides/slide2.xml" Id="R15f04056735a4fe9" /><Relationship Type="http://schemas.openxmlformats.org/officeDocument/2006/relationships/slide" Target="/ppt/slides/slide3.xml" Id="R242c5ec0453d4bd3" /><Relationship Type="http://schemas.openxmlformats.org/officeDocument/2006/relationships/slide" Target="/ppt/slides/slide4.xml" Id="R8afe42ad874d4027" /><Relationship Type="http://schemas.openxmlformats.org/officeDocument/2006/relationships/slide" Target="/ppt/slides/slide5.xml" Id="R8f2d8033635d416c" /><Relationship Type="http://schemas.openxmlformats.org/officeDocument/2006/relationships/slide" Target="/ppt/slides/slide6.xml" Id="R0cd37a7a57e54461" /><Relationship Type="http://schemas.openxmlformats.org/officeDocument/2006/relationships/slide" Target="/ppt/slides/slide7.xml" Id="Rade4c81044e44d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035b9b938243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faa7c4e084816" /><Relationship Type="http://schemas.openxmlformats.org/officeDocument/2006/relationships/theme" Target="/ppt/slideMasters/theme/theme1.xml" Id="Rf466a2ea52f549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dfaa7c4e0848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448485b0a4a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f381eb01643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98370860848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891e083c248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13a1c1a1349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e6f1f2c604c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85bdc46dc43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FAGERJORD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FAGERJORD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MICHAEL FAGERJORD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Støaveien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1554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