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b1ab13be9e42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5407af1bf4643"/>
  </p:sldMasterIdLst>
  <p:sldIdLst>
    <p:sldId xmlns:r="http://schemas.openxmlformats.org/officeDocument/2006/relationships" id="256" r:id="R8d7234987c484c4b"/>
    <p:sldId xmlns:r="http://schemas.openxmlformats.org/officeDocument/2006/relationships" id="257" r:id="R02fdf7f0bccb4c88"/>
    <p:sldId xmlns:r="http://schemas.openxmlformats.org/officeDocument/2006/relationships" id="258" r:id="Ra7160300647c4942"/>
    <p:sldId xmlns:r="http://schemas.openxmlformats.org/officeDocument/2006/relationships" id="259" r:id="R416ab18421414b31"/>
    <p:sldId xmlns:r="http://schemas.openxmlformats.org/officeDocument/2006/relationships" id="260" r:id="Rbd1fafafc646450f"/>
    <p:sldId xmlns:r="http://schemas.openxmlformats.org/officeDocument/2006/relationships" id="261" r:id="R578a38c01c394a46"/>
    <p:sldId xmlns:r="http://schemas.openxmlformats.org/officeDocument/2006/relationships" id="262" r:id="R2eb497653547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5407af1bf4643" /><Relationship Type="http://schemas.openxmlformats.org/officeDocument/2006/relationships/slide" Target="/ppt/slides/slide1.xml" Id="R8d7234987c484c4b" /><Relationship Type="http://schemas.openxmlformats.org/officeDocument/2006/relationships/slide" Target="/ppt/slides/slide2.xml" Id="R02fdf7f0bccb4c88" /><Relationship Type="http://schemas.openxmlformats.org/officeDocument/2006/relationships/slide" Target="/ppt/slides/slide3.xml" Id="Ra7160300647c4942" /><Relationship Type="http://schemas.openxmlformats.org/officeDocument/2006/relationships/slide" Target="/ppt/slides/slide4.xml" Id="R416ab18421414b31" /><Relationship Type="http://schemas.openxmlformats.org/officeDocument/2006/relationships/slide" Target="/ppt/slides/slide5.xml" Id="Rbd1fafafc646450f" /><Relationship Type="http://schemas.openxmlformats.org/officeDocument/2006/relationships/slide" Target="/ppt/slides/slide6.xml" Id="R578a38c01c394a46" /><Relationship Type="http://schemas.openxmlformats.org/officeDocument/2006/relationships/slide" Target="/ppt/slides/slide7.xml" Id="R2eb497653547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9bc7f10da41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ec40e1a3c4558" /><Relationship Type="http://schemas.openxmlformats.org/officeDocument/2006/relationships/theme" Target="/ppt/slideMasters/theme/theme1.xml" Id="R8aa4d095aa4248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eec40e1a3c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33286aa047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c2253265942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49d12e7dc48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f6ce052d3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e43b32f1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b6b9846484a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52baecb049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GAC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174 421 321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7 140 013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152 448 957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GULF AGENCY COMPANY (HOLDINGS)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Bontelabo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