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fe553d7ab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8ef5cebe734fc2"/>
  </p:sldMasterIdLst>
  <p:sldIdLst>
    <p:sldId xmlns:r="http://schemas.openxmlformats.org/officeDocument/2006/relationships" id="256" r:id="Rba80475a5c3048d4"/>
    <p:sldId xmlns:r="http://schemas.openxmlformats.org/officeDocument/2006/relationships" id="257" r:id="Rf3c80e1b95c04512"/>
    <p:sldId xmlns:r="http://schemas.openxmlformats.org/officeDocument/2006/relationships" id="258" r:id="R226125e6036a411a"/>
    <p:sldId xmlns:r="http://schemas.openxmlformats.org/officeDocument/2006/relationships" id="259" r:id="R8d8978d57d6942e3"/>
    <p:sldId xmlns:r="http://schemas.openxmlformats.org/officeDocument/2006/relationships" id="260" r:id="R5dbbd33eedb64f79"/>
    <p:sldId xmlns:r="http://schemas.openxmlformats.org/officeDocument/2006/relationships" id="261" r:id="R8881cad7b65843b5"/>
    <p:sldId xmlns:r="http://schemas.openxmlformats.org/officeDocument/2006/relationships" id="262" r:id="R52aedeb1cd3d4b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ef5cebe734fc2" /><Relationship Type="http://schemas.openxmlformats.org/officeDocument/2006/relationships/slide" Target="/ppt/slides/slide1.xml" Id="Rba80475a5c3048d4" /><Relationship Type="http://schemas.openxmlformats.org/officeDocument/2006/relationships/slide" Target="/ppt/slides/slide2.xml" Id="Rf3c80e1b95c04512" /><Relationship Type="http://schemas.openxmlformats.org/officeDocument/2006/relationships/slide" Target="/ppt/slides/slide3.xml" Id="R226125e6036a411a" /><Relationship Type="http://schemas.openxmlformats.org/officeDocument/2006/relationships/slide" Target="/ppt/slides/slide4.xml" Id="R8d8978d57d6942e3" /><Relationship Type="http://schemas.openxmlformats.org/officeDocument/2006/relationships/slide" Target="/ppt/slides/slide5.xml" Id="R5dbbd33eedb64f79" /><Relationship Type="http://schemas.openxmlformats.org/officeDocument/2006/relationships/slide" Target="/ppt/slides/slide6.xml" Id="R8881cad7b65843b5" /><Relationship Type="http://schemas.openxmlformats.org/officeDocument/2006/relationships/slide" Target="/ppt/slides/slide7.xml" Id="R52aedeb1cd3d4b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14f02c44944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c4b59d7d34506" /><Relationship Type="http://schemas.openxmlformats.org/officeDocument/2006/relationships/theme" Target="/ppt/slideMasters/theme/theme1.xml" Id="R477eb151627e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ec4b59d7d3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1aae9440e4a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1bb7482db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d1508efb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13611f95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b41a9c99b4c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cd4b193754c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62f44fd35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Fewcome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Fewcome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MATHIESEN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KARSTEN KJEKSHUS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KRISTEN-JOHANSSEN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WILHELM BØHM WANG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MALLING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jens@adminco.no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933 059 421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