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cfa9ffa26849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1583b9010f40f4"/>
  </p:sldMasterIdLst>
  <p:sldIdLst>
    <p:sldId xmlns:r="http://schemas.openxmlformats.org/officeDocument/2006/relationships" id="256" r:id="R8776ef0b271e4b69"/>
    <p:sldId xmlns:r="http://schemas.openxmlformats.org/officeDocument/2006/relationships" id="257" r:id="R9053386490bd4fa7"/>
    <p:sldId xmlns:r="http://schemas.openxmlformats.org/officeDocument/2006/relationships" id="258" r:id="R94f3a6a37eed4689"/>
    <p:sldId xmlns:r="http://schemas.openxmlformats.org/officeDocument/2006/relationships" id="259" r:id="R82022dfa54304d52"/>
    <p:sldId xmlns:r="http://schemas.openxmlformats.org/officeDocument/2006/relationships" id="260" r:id="R2a03e0395dca49b1"/>
    <p:sldId xmlns:r="http://schemas.openxmlformats.org/officeDocument/2006/relationships" id="261" r:id="R93b9fb61e4674a72"/>
    <p:sldId xmlns:r="http://schemas.openxmlformats.org/officeDocument/2006/relationships" id="262" r:id="Rdc0f7ecb4d5d4b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1583b9010f40f4" /><Relationship Type="http://schemas.openxmlformats.org/officeDocument/2006/relationships/slide" Target="/ppt/slides/slide1.xml" Id="R8776ef0b271e4b69" /><Relationship Type="http://schemas.openxmlformats.org/officeDocument/2006/relationships/slide" Target="/ppt/slides/slide2.xml" Id="R9053386490bd4fa7" /><Relationship Type="http://schemas.openxmlformats.org/officeDocument/2006/relationships/slide" Target="/ppt/slides/slide3.xml" Id="R94f3a6a37eed4689" /><Relationship Type="http://schemas.openxmlformats.org/officeDocument/2006/relationships/slide" Target="/ppt/slides/slide4.xml" Id="R82022dfa54304d52" /><Relationship Type="http://schemas.openxmlformats.org/officeDocument/2006/relationships/slide" Target="/ppt/slides/slide5.xml" Id="R2a03e0395dca49b1" /><Relationship Type="http://schemas.openxmlformats.org/officeDocument/2006/relationships/slide" Target="/ppt/slides/slide6.xml" Id="R93b9fb61e4674a72" /><Relationship Type="http://schemas.openxmlformats.org/officeDocument/2006/relationships/slide" Target="/ppt/slides/slide7.xml" Id="Rdc0f7ecb4d5d4b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33f3cdd9334e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0cf99d9a2f4155" /><Relationship Type="http://schemas.openxmlformats.org/officeDocument/2006/relationships/theme" Target="/ppt/slideMasters/theme/theme1.xml" Id="R76135a6236d046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0cf99d9a2f41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2f47d2a57e48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801f11e6084f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45e7e424d443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c872ded6744a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dc411a6ae4b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ada27662d43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8b15a7dd364c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HHV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HHV AS ble etablert [år] og holder til i Oppegård.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108 922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790 159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HERMANDSEN VEIBERG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Greverudveien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1415 Oppegård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933 185 621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HHV AS</a:t>
            </a:r>
          </a:p>
        </p:txBody>
      </p:sp>
    </p:spTree>
  </p:cSld>
  <p:clrMapOvr>
    <a:masterClrMapping xmlns:a="http://schemas.openxmlformats.org/drawingml/2006/main"/>
  </p:clrMapOvr>
</p:sld>
</file>