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11494e3eb45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975185beaa43c1"/>
  </p:sldMasterIdLst>
  <p:sldIdLst>
    <p:sldId xmlns:r="http://schemas.openxmlformats.org/officeDocument/2006/relationships" id="256" r:id="Re6eeafcd3809454b"/>
    <p:sldId xmlns:r="http://schemas.openxmlformats.org/officeDocument/2006/relationships" id="257" r:id="Re4f150c140644746"/>
    <p:sldId xmlns:r="http://schemas.openxmlformats.org/officeDocument/2006/relationships" id="258" r:id="Re4f2e1357e694fdc"/>
    <p:sldId xmlns:r="http://schemas.openxmlformats.org/officeDocument/2006/relationships" id="259" r:id="R3e613a08a14e4762"/>
    <p:sldId xmlns:r="http://schemas.openxmlformats.org/officeDocument/2006/relationships" id="260" r:id="R03766b7905504344"/>
    <p:sldId xmlns:r="http://schemas.openxmlformats.org/officeDocument/2006/relationships" id="261" r:id="Rfaf5a85c747947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75185beaa43c1" /><Relationship Type="http://schemas.openxmlformats.org/officeDocument/2006/relationships/slide" Target="/ppt/slides/slide1.xml" Id="Re6eeafcd3809454b" /><Relationship Type="http://schemas.openxmlformats.org/officeDocument/2006/relationships/slide" Target="/ppt/slides/slide2.xml" Id="Re4f150c140644746" /><Relationship Type="http://schemas.openxmlformats.org/officeDocument/2006/relationships/slide" Target="/ppt/slides/slide3.xml" Id="Re4f2e1357e694fdc" /><Relationship Type="http://schemas.openxmlformats.org/officeDocument/2006/relationships/slide" Target="/ppt/slides/slide4.xml" Id="R3e613a08a14e4762" /><Relationship Type="http://schemas.openxmlformats.org/officeDocument/2006/relationships/slide" Target="/ppt/slides/slide5.xml" Id="R03766b7905504344" /><Relationship Type="http://schemas.openxmlformats.org/officeDocument/2006/relationships/slide" Target="/ppt/slides/slide6.xml" Id="Rfaf5a85c747947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e405a002c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e91295d5a49ed" /><Relationship Type="http://schemas.openxmlformats.org/officeDocument/2006/relationships/theme" Target="/ppt/slideMasters/theme/theme1.xml" Id="R260b22ea63f64e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e91295d5a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1da6204dd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566b9e0ef43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96dc33eeb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33f96cfec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0f9311a8d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eb3a564a6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