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a9b39f827d4d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c6b1bc89c4b12"/>
  </p:sldMasterIdLst>
  <p:sldIdLst>
    <p:sldId xmlns:r="http://schemas.openxmlformats.org/officeDocument/2006/relationships" id="256" r:id="R81119bc5612d4839"/>
    <p:sldId xmlns:r="http://schemas.openxmlformats.org/officeDocument/2006/relationships" id="257" r:id="R1afaee59e72e48fe"/>
    <p:sldId xmlns:r="http://schemas.openxmlformats.org/officeDocument/2006/relationships" id="258" r:id="R397d289282b744cb"/>
    <p:sldId xmlns:r="http://schemas.openxmlformats.org/officeDocument/2006/relationships" id="259" r:id="R61934cbc3ad84799"/>
    <p:sldId xmlns:r="http://schemas.openxmlformats.org/officeDocument/2006/relationships" id="260" r:id="R631cf43060914982"/>
    <p:sldId xmlns:r="http://schemas.openxmlformats.org/officeDocument/2006/relationships" id="261" r:id="R3803c513cea44986"/>
    <p:sldId xmlns:r="http://schemas.openxmlformats.org/officeDocument/2006/relationships" id="262" r:id="R9a3687445ae4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c6b1bc89c4b12" /><Relationship Type="http://schemas.openxmlformats.org/officeDocument/2006/relationships/slide" Target="/ppt/slides/slide1.xml" Id="R81119bc5612d4839" /><Relationship Type="http://schemas.openxmlformats.org/officeDocument/2006/relationships/slide" Target="/ppt/slides/slide2.xml" Id="R1afaee59e72e48fe" /><Relationship Type="http://schemas.openxmlformats.org/officeDocument/2006/relationships/slide" Target="/ppt/slides/slide3.xml" Id="R397d289282b744cb" /><Relationship Type="http://schemas.openxmlformats.org/officeDocument/2006/relationships/slide" Target="/ppt/slides/slide4.xml" Id="R61934cbc3ad84799" /><Relationship Type="http://schemas.openxmlformats.org/officeDocument/2006/relationships/slide" Target="/ppt/slides/slide5.xml" Id="R631cf43060914982" /><Relationship Type="http://schemas.openxmlformats.org/officeDocument/2006/relationships/slide" Target="/ppt/slides/slide6.xml" Id="R3803c513cea44986" /><Relationship Type="http://schemas.openxmlformats.org/officeDocument/2006/relationships/slide" Target="/ppt/slides/slide7.xml" Id="R9a3687445ae4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9335b6977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fe2ff17304c8d" /><Relationship Type="http://schemas.openxmlformats.org/officeDocument/2006/relationships/theme" Target="/ppt/slideMasters/theme/theme1.xml" Id="Re292d95af31a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afe2ff17304c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e7926ed19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3a2114cd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10ff675f9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caaedd709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39b68f812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99b11943649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1623bc86245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