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91e2a76c324f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094449117640f4"/>
  </p:sldMasterIdLst>
  <p:sldIdLst>
    <p:sldId xmlns:r="http://schemas.openxmlformats.org/officeDocument/2006/relationships" id="256" r:id="R79474531f88243ea"/>
    <p:sldId xmlns:r="http://schemas.openxmlformats.org/officeDocument/2006/relationships" id="257" r:id="Rcdab3ad91dac4687"/>
    <p:sldId xmlns:r="http://schemas.openxmlformats.org/officeDocument/2006/relationships" id="258" r:id="Rf1617264f3074b81"/>
    <p:sldId xmlns:r="http://schemas.openxmlformats.org/officeDocument/2006/relationships" id="259" r:id="Re74c11e80b284396"/>
    <p:sldId xmlns:r="http://schemas.openxmlformats.org/officeDocument/2006/relationships" id="260" r:id="R6467edea300946b3"/>
    <p:sldId xmlns:r="http://schemas.openxmlformats.org/officeDocument/2006/relationships" id="261" r:id="R70af663e5e0d43a3"/>
    <p:sldId xmlns:r="http://schemas.openxmlformats.org/officeDocument/2006/relationships" id="262" r:id="R98bb132f72474a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094449117640f4" /><Relationship Type="http://schemas.openxmlformats.org/officeDocument/2006/relationships/slide" Target="/ppt/slides/slide1.xml" Id="R79474531f88243ea" /><Relationship Type="http://schemas.openxmlformats.org/officeDocument/2006/relationships/slide" Target="/ppt/slides/slide2.xml" Id="Rcdab3ad91dac4687" /><Relationship Type="http://schemas.openxmlformats.org/officeDocument/2006/relationships/slide" Target="/ppt/slides/slide3.xml" Id="Rf1617264f3074b81" /><Relationship Type="http://schemas.openxmlformats.org/officeDocument/2006/relationships/slide" Target="/ppt/slides/slide4.xml" Id="Re74c11e80b284396" /><Relationship Type="http://schemas.openxmlformats.org/officeDocument/2006/relationships/slide" Target="/ppt/slides/slide5.xml" Id="R6467edea300946b3" /><Relationship Type="http://schemas.openxmlformats.org/officeDocument/2006/relationships/slide" Target="/ppt/slides/slide6.xml" Id="R70af663e5e0d43a3" /><Relationship Type="http://schemas.openxmlformats.org/officeDocument/2006/relationships/slide" Target="/ppt/slides/slide7.xml" Id="R98bb132f72474a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e59de0e2614f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4c6800568a4e1a" /><Relationship Type="http://schemas.openxmlformats.org/officeDocument/2006/relationships/theme" Target="/ppt/slideMasters/theme/theme1.xml" Id="R9cfd87a67e1e47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4c6800568a4e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964f5f1d3d40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323fa2fca64a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f9cd3e922840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d2cf1b558d478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5819f3eb514c9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35777c2fd84e1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8832096b0547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TURNSTONE PRIVATE EQUITY FUND III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PRIVATE EQUITY FUND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TURNSTONE PRIVATE EQUITY FUND III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PRIVATE EQUITY FUND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PRIVATE EQUITY FUND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PRIVATE EQUITY FUND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−1 027 412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−6 392 909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−7 362 909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122 575 576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180 218 024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PRIVATE EQUITY FUND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TURNSTONE PEF III FEEDER AS  –  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TORENO AS  –  3,7 %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BERGENSKANTEN AS  –  2,8 %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KVANTIA AS  –  2,8 %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KLAVENESS FINANS AS  –  2,6 %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TVETERAAS INVEST AS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PRIVATE EQUITY FUND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933 582 221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PRIVATE EQUITY FUND III AS</a:t>
            </a:r>
          </a:p>
        </p:txBody>
      </p:sp>
    </p:spTree>
  </p:cSld>
  <p:clrMapOvr>
    <a:masterClrMapping xmlns:a="http://schemas.openxmlformats.org/drawingml/2006/main"/>
  </p:clrMapOvr>
</p:sld>
</file>