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183d613d1d43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e22ed684144fad"/>
  </p:sldMasterIdLst>
  <p:sldIdLst>
    <p:sldId xmlns:r="http://schemas.openxmlformats.org/officeDocument/2006/relationships" id="256" r:id="R28b64e82326f4136"/>
    <p:sldId xmlns:r="http://schemas.openxmlformats.org/officeDocument/2006/relationships" id="257" r:id="R2b14cc9db20b40db"/>
    <p:sldId xmlns:r="http://schemas.openxmlformats.org/officeDocument/2006/relationships" id="258" r:id="R46c7ad472c394f5e"/>
    <p:sldId xmlns:r="http://schemas.openxmlformats.org/officeDocument/2006/relationships" id="259" r:id="Rc9877947fe8d420d"/>
    <p:sldId xmlns:r="http://schemas.openxmlformats.org/officeDocument/2006/relationships" id="260" r:id="R96954090604342ee"/>
    <p:sldId xmlns:r="http://schemas.openxmlformats.org/officeDocument/2006/relationships" id="261" r:id="R6701548920dd46cc"/>
    <p:sldId xmlns:r="http://schemas.openxmlformats.org/officeDocument/2006/relationships" id="262" r:id="R7bcfd1a53aba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22ed684144fad" /><Relationship Type="http://schemas.openxmlformats.org/officeDocument/2006/relationships/slide" Target="/ppt/slides/slide1.xml" Id="R28b64e82326f4136" /><Relationship Type="http://schemas.openxmlformats.org/officeDocument/2006/relationships/slide" Target="/ppt/slides/slide2.xml" Id="R2b14cc9db20b40db" /><Relationship Type="http://schemas.openxmlformats.org/officeDocument/2006/relationships/slide" Target="/ppt/slides/slide3.xml" Id="R46c7ad472c394f5e" /><Relationship Type="http://schemas.openxmlformats.org/officeDocument/2006/relationships/slide" Target="/ppt/slides/slide4.xml" Id="Rc9877947fe8d420d" /><Relationship Type="http://schemas.openxmlformats.org/officeDocument/2006/relationships/slide" Target="/ppt/slides/slide5.xml" Id="R96954090604342ee" /><Relationship Type="http://schemas.openxmlformats.org/officeDocument/2006/relationships/slide" Target="/ppt/slides/slide6.xml" Id="R6701548920dd46cc" /><Relationship Type="http://schemas.openxmlformats.org/officeDocument/2006/relationships/slide" Target="/ppt/slides/slide7.xml" Id="R7bcfd1a53aba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dca20a04f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c71ec3b34763" /><Relationship Type="http://schemas.openxmlformats.org/officeDocument/2006/relationships/theme" Target="/ppt/slideMasters/theme/theme1.xml" Id="R04011088090e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ac71ec3b3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bca23d206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43de92e9f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ed50ae7043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323e1eda24a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11c9767c8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d347af19949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1fce5b35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MULTIPLEKS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MULTIPLEKS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LETMOLIE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AARSAND DROLSUM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Fjerdingstadveien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