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cddd4730f41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3b455a8c33414c"/>
  </p:sldMasterIdLst>
  <p:sldIdLst>
    <p:sldId xmlns:r="http://schemas.openxmlformats.org/officeDocument/2006/relationships" id="256" r:id="R94fada7d826f48c2"/>
    <p:sldId xmlns:r="http://schemas.openxmlformats.org/officeDocument/2006/relationships" id="257" r:id="R1b9df857bf3c410d"/>
    <p:sldId xmlns:r="http://schemas.openxmlformats.org/officeDocument/2006/relationships" id="258" r:id="Rd1fc01a440f7463b"/>
    <p:sldId xmlns:r="http://schemas.openxmlformats.org/officeDocument/2006/relationships" id="259" r:id="R269a9a6d561046a5"/>
    <p:sldId xmlns:r="http://schemas.openxmlformats.org/officeDocument/2006/relationships" id="260" r:id="R4a14a730b3bd461f"/>
    <p:sldId xmlns:r="http://schemas.openxmlformats.org/officeDocument/2006/relationships" id="261" r:id="R47c4f35922344ab0"/>
    <p:sldId xmlns:r="http://schemas.openxmlformats.org/officeDocument/2006/relationships" id="262" r:id="R46eed8de90c5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b455a8c33414c" /><Relationship Type="http://schemas.openxmlformats.org/officeDocument/2006/relationships/slide" Target="/ppt/slides/slide1.xml" Id="R94fada7d826f48c2" /><Relationship Type="http://schemas.openxmlformats.org/officeDocument/2006/relationships/slide" Target="/ppt/slides/slide2.xml" Id="R1b9df857bf3c410d" /><Relationship Type="http://schemas.openxmlformats.org/officeDocument/2006/relationships/slide" Target="/ppt/slides/slide3.xml" Id="Rd1fc01a440f7463b" /><Relationship Type="http://schemas.openxmlformats.org/officeDocument/2006/relationships/slide" Target="/ppt/slides/slide4.xml" Id="R269a9a6d561046a5" /><Relationship Type="http://schemas.openxmlformats.org/officeDocument/2006/relationships/slide" Target="/ppt/slides/slide5.xml" Id="R4a14a730b3bd461f" /><Relationship Type="http://schemas.openxmlformats.org/officeDocument/2006/relationships/slide" Target="/ppt/slides/slide6.xml" Id="R47c4f35922344ab0" /><Relationship Type="http://schemas.openxmlformats.org/officeDocument/2006/relationships/slide" Target="/ppt/slides/slide7.xml" Id="R46eed8de90c5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14d60f686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bdec0fd5e4e10" /><Relationship Type="http://schemas.openxmlformats.org/officeDocument/2006/relationships/theme" Target="/ppt/slideMasters/theme/theme1.xml" Id="Rd077d348783848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bdec0fd5e4e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1578d773043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4547269884f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cd4239d6943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185b6e0cb4d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27f8c9e3641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ba6f8588140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70e9f75d74d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ARTALM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ARTALM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1 494 317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1 524 317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ARTHUR ALMENNING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Nordfjordvegen 476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933 818 713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ARTALM AS</a:t>
            </a:r>
          </a:p>
        </p:txBody>
      </p:sp>
    </p:spTree>
  </p:cSld>
  <p:clrMapOvr>
    <a:masterClrMapping xmlns:a="http://schemas.openxmlformats.org/drawingml/2006/main"/>
  </p:clrMapOvr>
</p:sld>
</file>