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ed765f384548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9d16b3f97a4418"/>
  </p:sldMasterIdLst>
  <p:sldIdLst>
    <p:sldId xmlns:r="http://schemas.openxmlformats.org/officeDocument/2006/relationships" id="256" r:id="R4e60a7f9631d4826"/>
    <p:sldId xmlns:r="http://schemas.openxmlformats.org/officeDocument/2006/relationships" id="257" r:id="R43c20d1146bc4a35"/>
    <p:sldId xmlns:r="http://schemas.openxmlformats.org/officeDocument/2006/relationships" id="258" r:id="R3196caab124a4ea6"/>
    <p:sldId xmlns:r="http://schemas.openxmlformats.org/officeDocument/2006/relationships" id="259" r:id="R7fed140a4e9d4a86"/>
    <p:sldId xmlns:r="http://schemas.openxmlformats.org/officeDocument/2006/relationships" id="260" r:id="R87053a40dd9e473d"/>
    <p:sldId xmlns:r="http://schemas.openxmlformats.org/officeDocument/2006/relationships" id="261" r:id="Refc25bc34756434d"/>
    <p:sldId xmlns:r="http://schemas.openxmlformats.org/officeDocument/2006/relationships" id="262" r:id="Radad0736da784a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9d16b3f97a4418" /><Relationship Type="http://schemas.openxmlformats.org/officeDocument/2006/relationships/slide" Target="/ppt/slides/slide1.xml" Id="R4e60a7f9631d4826" /><Relationship Type="http://schemas.openxmlformats.org/officeDocument/2006/relationships/slide" Target="/ppt/slides/slide2.xml" Id="R43c20d1146bc4a35" /><Relationship Type="http://schemas.openxmlformats.org/officeDocument/2006/relationships/slide" Target="/ppt/slides/slide3.xml" Id="R3196caab124a4ea6" /><Relationship Type="http://schemas.openxmlformats.org/officeDocument/2006/relationships/slide" Target="/ppt/slides/slide4.xml" Id="R7fed140a4e9d4a86" /><Relationship Type="http://schemas.openxmlformats.org/officeDocument/2006/relationships/slide" Target="/ppt/slides/slide5.xml" Id="R87053a40dd9e473d" /><Relationship Type="http://schemas.openxmlformats.org/officeDocument/2006/relationships/slide" Target="/ppt/slides/slide6.xml" Id="Refc25bc34756434d" /><Relationship Type="http://schemas.openxmlformats.org/officeDocument/2006/relationships/slide" Target="/ppt/slides/slide7.xml" Id="Radad0736da784a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e8a79d7d1b46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44e0904894953" /><Relationship Type="http://schemas.openxmlformats.org/officeDocument/2006/relationships/theme" Target="/ppt/slideMasters/theme/theme1.xml" Id="Rcdd0367c1af84f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b44e09048949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fcceb088c47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9bed3824e43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0eaa157314a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9a963b9b143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ec78fa1bb4e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8c63c34e044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ab8e2f8b240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KAMIC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KAMIC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740 645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31 299 065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31 460 995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KARINA MICHELSEN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Karina Michelsen, Hegermanns gate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933 884 821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