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49dbca9b84c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e10874e6a4d64"/>
  </p:sldMasterIdLst>
  <p:sldIdLst>
    <p:sldId xmlns:r="http://schemas.openxmlformats.org/officeDocument/2006/relationships" id="256" r:id="R56f4aca7f657404a"/>
    <p:sldId xmlns:r="http://schemas.openxmlformats.org/officeDocument/2006/relationships" id="257" r:id="Rbadad60da4aa4032"/>
    <p:sldId xmlns:r="http://schemas.openxmlformats.org/officeDocument/2006/relationships" id="258" r:id="Rbc93136ce3e54c05"/>
    <p:sldId xmlns:r="http://schemas.openxmlformats.org/officeDocument/2006/relationships" id="259" r:id="R2a44a94f85a04218"/>
    <p:sldId xmlns:r="http://schemas.openxmlformats.org/officeDocument/2006/relationships" id="260" r:id="R277347d30906428e"/>
    <p:sldId xmlns:r="http://schemas.openxmlformats.org/officeDocument/2006/relationships" id="261" r:id="R88530ffe9c2b486c"/>
    <p:sldId xmlns:r="http://schemas.openxmlformats.org/officeDocument/2006/relationships" id="262" r:id="Rd38d11a78a29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e10874e6a4d64" /><Relationship Type="http://schemas.openxmlformats.org/officeDocument/2006/relationships/slide" Target="/ppt/slides/slide1.xml" Id="R56f4aca7f657404a" /><Relationship Type="http://schemas.openxmlformats.org/officeDocument/2006/relationships/slide" Target="/ppt/slides/slide2.xml" Id="Rbadad60da4aa4032" /><Relationship Type="http://schemas.openxmlformats.org/officeDocument/2006/relationships/slide" Target="/ppt/slides/slide3.xml" Id="Rbc93136ce3e54c05" /><Relationship Type="http://schemas.openxmlformats.org/officeDocument/2006/relationships/slide" Target="/ppt/slides/slide4.xml" Id="R2a44a94f85a04218" /><Relationship Type="http://schemas.openxmlformats.org/officeDocument/2006/relationships/slide" Target="/ppt/slides/slide5.xml" Id="R277347d30906428e" /><Relationship Type="http://schemas.openxmlformats.org/officeDocument/2006/relationships/slide" Target="/ppt/slides/slide6.xml" Id="R88530ffe9c2b486c" /><Relationship Type="http://schemas.openxmlformats.org/officeDocument/2006/relationships/slide" Target="/ppt/slides/slide7.xml" Id="Rd38d11a78a29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4d80b4a3d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f7df47f124e0e" /><Relationship Type="http://schemas.openxmlformats.org/officeDocument/2006/relationships/theme" Target="/ppt/slideMasters/theme/theme1.xml" Id="Rab3c4728a4ff49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f7df47f12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0ec4f167f41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06f3fc8f848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7a25f1e6d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fd9cb2a84e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d2720fc67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7589f80744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e23073168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NYERA EIENDOM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−1 701 700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BEAU MONDE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PARROT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933 897 621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NYERA EIENDOM AS</a:t>
            </a:r>
          </a:p>
        </p:txBody>
      </p:sp>
    </p:spTree>
  </p:cSld>
  <p:clrMapOvr>
    <a:masterClrMapping xmlns:a="http://schemas.openxmlformats.org/drawingml/2006/main"/>
  </p:clrMapOvr>
</p:sld>
</file>