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4b9c35846341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ea8fe5a27a485d"/>
  </p:sldMasterIdLst>
  <p:sldIdLst>
    <p:sldId xmlns:r="http://schemas.openxmlformats.org/officeDocument/2006/relationships" id="256" r:id="Rece4ba428db04d37"/>
    <p:sldId xmlns:r="http://schemas.openxmlformats.org/officeDocument/2006/relationships" id="257" r:id="Rb7f7862d76e643f1"/>
    <p:sldId xmlns:r="http://schemas.openxmlformats.org/officeDocument/2006/relationships" id="258" r:id="R0926e9b1143242f9"/>
    <p:sldId xmlns:r="http://schemas.openxmlformats.org/officeDocument/2006/relationships" id="259" r:id="R8fa86c54e17948ef"/>
    <p:sldId xmlns:r="http://schemas.openxmlformats.org/officeDocument/2006/relationships" id="260" r:id="R389b847283ea495b"/>
    <p:sldId xmlns:r="http://schemas.openxmlformats.org/officeDocument/2006/relationships" id="261" r:id="R1077cc7fd8d94c48"/>
    <p:sldId xmlns:r="http://schemas.openxmlformats.org/officeDocument/2006/relationships" id="262" r:id="R0d82df6aaf4343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ea8fe5a27a485d" /><Relationship Type="http://schemas.openxmlformats.org/officeDocument/2006/relationships/slide" Target="/ppt/slides/slide1.xml" Id="Rece4ba428db04d37" /><Relationship Type="http://schemas.openxmlformats.org/officeDocument/2006/relationships/slide" Target="/ppt/slides/slide2.xml" Id="Rb7f7862d76e643f1" /><Relationship Type="http://schemas.openxmlformats.org/officeDocument/2006/relationships/slide" Target="/ppt/slides/slide3.xml" Id="R0926e9b1143242f9" /><Relationship Type="http://schemas.openxmlformats.org/officeDocument/2006/relationships/slide" Target="/ppt/slides/slide4.xml" Id="R8fa86c54e17948ef" /><Relationship Type="http://schemas.openxmlformats.org/officeDocument/2006/relationships/slide" Target="/ppt/slides/slide5.xml" Id="R389b847283ea495b" /><Relationship Type="http://schemas.openxmlformats.org/officeDocument/2006/relationships/slide" Target="/ppt/slides/slide6.xml" Id="R1077cc7fd8d94c48" /><Relationship Type="http://schemas.openxmlformats.org/officeDocument/2006/relationships/slide" Target="/ppt/slides/slide7.xml" Id="R0d82df6aaf4343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5b4e2ce86e4c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214c4f45240b0" /><Relationship Type="http://schemas.openxmlformats.org/officeDocument/2006/relationships/theme" Target="/ppt/slideMasters/theme/theme1.xml" Id="R98fbedfc03fe42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b214c4f45240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1e594860e41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854056b514b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8091cd3ab44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1d2216e914f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faa90043045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567a4657044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46e9ac77d4c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KIRNEH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KIRNEH INVEST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3 033 187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3 819 187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STEN HALLELAND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Henrik Halleland, Jørgen Kanitz'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934 466 713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