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63383fcc0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25fcf8b1914e59"/>
  </p:sldMasterIdLst>
  <p:sldIdLst>
    <p:sldId xmlns:r="http://schemas.openxmlformats.org/officeDocument/2006/relationships" id="256" r:id="R06e73ec7815e41a0"/>
    <p:sldId xmlns:r="http://schemas.openxmlformats.org/officeDocument/2006/relationships" id="257" r:id="Ra2c1b3776a5d470f"/>
    <p:sldId xmlns:r="http://schemas.openxmlformats.org/officeDocument/2006/relationships" id="258" r:id="Rd0f5bf3d2ee74c41"/>
    <p:sldId xmlns:r="http://schemas.openxmlformats.org/officeDocument/2006/relationships" id="259" r:id="R85f49200e5734b3d"/>
    <p:sldId xmlns:r="http://schemas.openxmlformats.org/officeDocument/2006/relationships" id="260" r:id="Rbcd06a340c414c10"/>
    <p:sldId xmlns:r="http://schemas.openxmlformats.org/officeDocument/2006/relationships" id="261" r:id="R34f37fb24bf5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5fcf8b1914e59" /><Relationship Type="http://schemas.openxmlformats.org/officeDocument/2006/relationships/slide" Target="/ppt/slides/slide1.xml" Id="R06e73ec7815e41a0" /><Relationship Type="http://schemas.openxmlformats.org/officeDocument/2006/relationships/slide" Target="/ppt/slides/slide2.xml" Id="Ra2c1b3776a5d470f" /><Relationship Type="http://schemas.openxmlformats.org/officeDocument/2006/relationships/slide" Target="/ppt/slides/slide3.xml" Id="Rd0f5bf3d2ee74c41" /><Relationship Type="http://schemas.openxmlformats.org/officeDocument/2006/relationships/slide" Target="/ppt/slides/slide4.xml" Id="R85f49200e5734b3d" /><Relationship Type="http://schemas.openxmlformats.org/officeDocument/2006/relationships/slide" Target="/ppt/slides/slide5.xml" Id="Rbcd06a340c414c10" /><Relationship Type="http://schemas.openxmlformats.org/officeDocument/2006/relationships/slide" Target="/ppt/slides/slide6.xml" Id="R34f37fb24bf5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f01c7e70c46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72d8a3c5e4c19" /><Relationship Type="http://schemas.openxmlformats.org/officeDocument/2006/relationships/theme" Target="/ppt/slideMasters/theme/theme1.xml" Id="R870635dcd5bc4d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872d8a3c5e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83db7b7bf44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8b67bff2d40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a5b221ff4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713930a3b4c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1aede01f040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52016214e46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SHOAL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SHOAL EQUITY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435 739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Minnestraumen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