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9ce7bfacc24a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c0fdc897524e4b"/>
  </p:sldMasterIdLst>
  <p:sldIdLst>
    <p:sldId xmlns:r="http://schemas.openxmlformats.org/officeDocument/2006/relationships" id="256" r:id="R41890ca0492144f9"/>
    <p:sldId xmlns:r="http://schemas.openxmlformats.org/officeDocument/2006/relationships" id="257" r:id="Rb3745d65229c4d3c"/>
    <p:sldId xmlns:r="http://schemas.openxmlformats.org/officeDocument/2006/relationships" id="258" r:id="R697f4d218fa841fc"/>
    <p:sldId xmlns:r="http://schemas.openxmlformats.org/officeDocument/2006/relationships" id="259" r:id="R45bc50c4a58747d5"/>
    <p:sldId xmlns:r="http://schemas.openxmlformats.org/officeDocument/2006/relationships" id="260" r:id="R646e421380f1415e"/>
    <p:sldId xmlns:r="http://schemas.openxmlformats.org/officeDocument/2006/relationships" id="261" r:id="R8ea188a4feed42fb"/>
    <p:sldId xmlns:r="http://schemas.openxmlformats.org/officeDocument/2006/relationships" id="262" r:id="Rbb468f5f2c5648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0fdc897524e4b" /><Relationship Type="http://schemas.openxmlformats.org/officeDocument/2006/relationships/slide" Target="/ppt/slides/slide1.xml" Id="R41890ca0492144f9" /><Relationship Type="http://schemas.openxmlformats.org/officeDocument/2006/relationships/slide" Target="/ppt/slides/slide2.xml" Id="Rb3745d65229c4d3c" /><Relationship Type="http://schemas.openxmlformats.org/officeDocument/2006/relationships/slide" Target="/ppt/slides/slide3.xml" Id="R697f4d218fa841fc" /><Relationship Type="http://schemas.openxmlformats.org/officeDocument/2006/relationships/slide" Target="/ppt/slides/slide4.xml" Id="R45bc50c4a58747d5" /><Relationship Type="http://schemas.openxmlformats.org/officeDocument/2006/relationships/slide" Target="/ppt/slides/slide5.xml" Id="R646e421380f1415e" /><Relationship Type="http://schemas.openxmlformats.org/officeDocument/2006/relationships/slide" Target="/ppt/slides/slide6.xml" Id="R8ea188a4feed42fb" /><Relationship Type="http://schemas.openxmlformats.org/officeDocument/2006/relationships/slide" Target="/ppt/slides/slide7.xml" Id="Rbb468f5f2c5648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775c86f5245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ff2d392e4430f" /><Relationship Type="http://schemas.openxmlformats.org/officeDocument/2006/relationships/theme" Target="/ppt/slideMasters/theme/theme1.xml" Id="Rf61dcba1bb5e4b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5ff2d392e443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8541d89654e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d164c6d0a49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e7464824243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6cb9aed194f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4c461246947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dbe316cf64c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6cbbb7d8f40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FADA HOLDING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482 758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482 774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EMILIE HEUTHE DAVIDSEN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FARSUND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Torstein Farsund, Bjørgelien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5141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934 522 621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FADA HOLDING AS</a:t>
            </a:r>
          </a:p>
        </p:txBody>
      </p:sp>
    </p:spTree>
  </p:cSld>
  <p:clrMapOvr>
    <a:masterClrMapping xmlns:a="http://schemas.openxmlformats.org/drawingml/2006/main"/>
  </p:clrMapOvr>
</p:sld>
</file>