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af54c355b144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945258c8484a2d"/>
  </p:sldMasterIdLst>
  <p:sldIdLst>
    <p:sldId xmlns:r="http://schemas.openxmlformats.org/officeDocument/2006/relationships" id="256" r:id="R649a9ea73d8d42db"/>
    <p:sldId xmlns:r="http://schemas.openxmlformats.org/officeDocument/2006/relationships" id="257" r:id="R1d1a56e22c6d4871"/>
    <p:sldId xmlns:r="http://schemas.openxmlformats.org/officeDocument/2006/relationships" id="258" r:id="Rbed1b9ed55cc479a"/>
    <p:sldId xmlns:r="http://schemas.openxmlformats.org/officeDocument/2006/relationships" id="259" r:id="R69cb783e992b414b"/>
    <p:sldId xmlns:r="http://schemas.openxmlformats.org/officeDocument/2006/relationships" id="260" r:id="R9f165fbb1faf4c26"/>
    <p:sldId xmlns:r="http://schemas.openxmlformats.org/officeDocument/2006/relationships" id="261" r:id="Rf6663587054643ad"/>
    <p:sldId xmlns:r="http://schemas.openxmlformats.org/officeDocument/2006/relationships" id="262" r:id="R73fdb52705a046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945258c8484a2d" /><Relationship Type="http://schemas.openxmlformats.org/officeDocument/2006/relationships/slide" Target="/ppt/slides/slide1.xml" Id="R649a9ea73d8d42db" /><Relationship Type="http://schemas.openxmlformats.org/officeDocument/2006/relationships/slide" Target="/ppt/slides/slide2.xml" Id="R1d1a56e22c6d4871" /><Relationship Type="http://schemas.openxmlformats.org/officeDocument/2006/relationships/slide" Target="/ppt/slides/slide3.xml" Id="Rbed1b9ed55cc479a" /><Relationship Type="http://schemas.openxmlformats.org/officeDocument/2006/relationships/slide" Target="/ppt/slides/slide4.xml" Id="R69cb783e992b414b" /><Relationship Type="http://schemas.openxmlformats.org/officeDocument/2006/relationships/slide" Target="/ppt/slides/slide5.xml" Id="R9f165fbb1faf4c26" /><Relationship Type="http://schemas.openxmlformats.org/officeDocument/2006/relationships/slide" Target="/ppt/slides/slide6.xml" Id="Rf6663587054643ad" /><Relationship Type="http://schemas.openxmlformats.org/officeDocument/2006/relationships/slide" Target="/ppt/slides/slide7.xml" Id="R73fdb52705a046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14e3d020944e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63b3b8f074bed" /><Relationship Type="http://schemas.openxmlformats.org/officeDocument/2006/relationships/theme" Target="/ppt/slideMasters/theme/theme1.xml" Id="Re9fd0fd3db9146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463b3b8f074b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f024b114643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239dd11d842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8588f435940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e2949eeae44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1b04c4e6448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c30749fe045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7196e8c4c40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F. STENSRUD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F. STENSRUD AS ble etablert [år] og holder til i Blaker.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−1 005 892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15 843 800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166 341 386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166 700 377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 FÆRGESTAD STENSRUD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Kompveien 1199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1925 Blaker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