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34e662c67143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2a33edebdb4793"/>
  </p:sldMasterIdLst>
  <p:sldIdLst>
    <p:sldId xmlns:r="http://schemas.openxmlformats.org/officeDocument/2006/relationships" id="256" r:id="Re202cc2e453248d9"/>
    <p:sldId xmlns:r="http://schemas.openxmlformats.org/officeDocument/2006/relationships" id="257" r:id="Rf45d76236864433c"/>
    <p:sldId xmlns:r="http://schemas.openxmlformats.org/officeDocument/2006/relationships" id="258" r:id="R70bda229e99644b4"/>
    <p:sldId xmlns:r="http://schemas.openxmlformats.org/officeDocument/2006/relationships" id="259" r:id="Rb057601a726744f2"/>
    <p:sldId xmlns:r="http://schemas.openxmlformats.org/officeDocument/2006/relationships" id="260" r:id="R76da0581945347df"/>
    <p:sldId xmlns:r="http://schemas.openxmlformats.org/officeDocument/2006/relationships" id="261" r:id="R3bc7d1a9d8984bd7"/>
    <p:sldId xmlns:r="http://schemas.openxmlformats.org/officeDocument/2006/relationships" id="262" r:id="Rd4513af7f38c44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a33edebdb4793" /><Relationship Type="http://schemas.openxmlformats.org/officeDocument/2006/relationships/slide" Target="/ppt/slides/slide1.xml" Id="Re202cc2e453248d9" /><Relationship Type="http://schemas.openxmlformats.org/officeDocument/2006/relationships/slide" Target="/ppt/slides/slide2.xml" Id="Rf45d76236864433c" /><Relationship Type="http://schemas.openxmlformats.org/officeDocument/2006/relationships/slide" Target="/ppt/slides/slide3.xml" Id="R70bda229e99644b4" /><Relationship Type="http://schemas.openxmlformats.org/officeDocument/2006/relationships/slide" Target="/ppt/slides/slide4.xml" Id="Rb057601a726744f2" /><Relationship Type="http://schemas.openxmlformats.org/officeDocument/2006/relationships/slide" Target="/ppt/slides/slide5.xml" Id="R76da0581945347df" /><Relationship Type="http://schemas.openxmlformats.org/officeDocument/2006/relationships/slide" Target="/ppt/slides/slide6.xml" Id="R3bc7d1a9d8984bd7" /><Relationship Type="http://schemas.openxmlformats.org/officeDocument/2006/relationships/slide" Target="/ppt/slides/slide7.xml" Id="Rd4513af7f38c44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17971d884e4d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9c0fb543a4847" /><Relationship Type="http://schemas.openxmlformats.org/officeDocument/2006/relationships/theme" Target="/ppt/slideMasters/theme/theme1.xml" Id="Rbdf99bbd2bd842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99c0fb543a48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87d8d890443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6eda46ffb4d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6b7218b0646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5d9957f974a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bd008a5c6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faf45030742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5d5dc09b449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STOLPEN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STOLPEN HOLDING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550 489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WESTBY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Bryggjegota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934 836 626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STOLPEN HOLDING AS</a:t>
            </a:r>
          </a:p>
        </p:txBody>
      </p:sp>
    </p:spTree>
  </p:cSld>
  <p:clrMapOvr>
    <a:masterClrMapping xmlns:a="http://schemas.openxmlformats.org/drawingml/2006/main"/>
  </p:clrMapOvr>
</p:sld>
</file>