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01633466db41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ceae61685148ba"/>
  </p:sldMasterIdLst>
  <p:sldIdLst>
    <p:sldId xmlns:r="http://schemas.openxmlformats.org/officeDocument/2006/relationships" id="256" r:id="R8fdc35422b304088"/>
    <p:sldId xmlns:r="http://schemas.openxmlformats.org/officeDocument/2006/relationships" id="257" r:id="R300ca153b1c343da"/>
    <p:sldId xmlns:r="http://schemas.openxmlformats.org/officeDocument/2006/relationships" id="258" r:id="R462645cb8d2e48bb"/>
    <p:sldId xmlns:r="http://schemas.openxmlformats.org/officeDocument/2006/relationships" id="259" r:id="R3ade2584d4734e96"/>
    <p:sldId xmlns:r="http://schemas.openxmlformats.org/officeDocument/2006/relationships" id="260" r:id="Reeee2abda6c94ff5"/>
    <p:sldId xmlns:r="http://schemas.openxmlformats.org/officeDocument/2006/relationships" id="261" r:id="R564fb021211b48f4"/>
    <p:sldId xmlns:r="http://schemas.openxmlformats.org/officeDocument/2006/relationships" id="262" r:id="R22324ddb1a034b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ceae61685148ba" /><Relationship Type="http://schemas.openxmlformats.org/officeDocument/2006/relationships/slide" Target="/ppt/slides/slide1.xml" Id="R8fdc35422b304088" /><Relationship Type="http://schemas.openxmlformats.org/officeDocument/2006/relationships/slide" Target="/ppt/slides/slide2.xml" Id="R300ca153b1c343da" /><Relationship Type="http://schemas.openxmlformats.org/officeDocument/2006/relationships/slide" Target="/ppt/slides/slide3.xml" Id="R462645cb8d2e48bb" /><Relationship Type="http://schemas.openxmlformats.org/officeDocument/2006/relationships/slide" Target="/ppt/slides/slide4.xml" Id="R3ade2584d4734e96" /><Relationship Type="http://schemas.openxmlformats.org/officeDocument/2006/relationships/slide" Target="/ppt/slides/slide5.xml" Id="Reeee2abda6c94ff5" /><Relationship Type="http://schemas.openxmlformats.org/officeDocument/2006/relationships/slide" Target="/ppt/slides/slide6.xml" Id="R564fb021211b48f4" /><Relationship Type="http://schemas.openxmlformats.org/officeDocument/2006/relationships/slide" Target="/ppt/slides/slide7.xml" Id="R22324ddb1a034b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0154da5ff45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151923a1347cf" /><Relationship Type="http://schemas.openxmlformats.org/officeDocument/2006/relationships/theme" Target="/ppt/slideMasters/theme/theme1.xml" Id="R571b56630bdc45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8151923a1347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b5e3c9eae4f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633a2e03f42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a61d92a4048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2027649e64f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6ec67cd4149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0c80ef01b41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3f91b98834a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MOFR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MOFR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301 755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776 755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FRUSTØL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Moltestien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