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aab3ab84674f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43f02d699c495a"/>
  </p:sldMasterIdLst>
  <p:sldIdLst>
    <p:sldId xmlns:r="http://schemas.openxmlformats.org/officeDocument/2006/relationships" id="256" r:id="R9a2d4a066a4e4e0d"/>
    <p:sldId xmlns:r="http://schemas.openxmlformats.org/officeDocument/2006/relationships" id="257" r:id="R17dd7923719a4cf8"/>
    <p:sldId xmlns:r="http://schemas.openxmlformats.org/officeDocument/2006/relationships" id="258" r:id="Rb0f2b82cb96143e9"/>
    <p:sldId xmlns:r="http://schemas.openxmlformats.org/officeDocument/2006/relationships" id="259" r:id="R93c354b2a1874752"/>
    <p:sldId xmlns:r="http://schemas.openxmlformats.org/officeDocument/2006/relationships" id="260" r:id="R96497a824d4a46fd"/>
    <p:sldId xmlns:r="http://schemas.openxmlformats.org/officeDocument/2006/relationships" id="261" r:id="R769b65f77e964495"/>
    <p:sldId xmlns:r="http://schemas.openxmlformats.org/officeDocument/2006/relationships" id="262" r:id="Rba09c2c82605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3f02d699c495a" /><Relationship Type="http://schemas.openxmlformats.org/officeDocument/2006/relationships/slide" Target="/ppt/slides/slide1.xml" Id="R9a2d4a066a4e4e0d" /><Relationship Type="http://schemas.openxmlformats.org/officeDocument/2006/relationships/slide" Target="/ppt/slides/slide2.xml" Id="R17dd7923719a4cf8" /><Relationship Type="http://schemas.openxmlformats.org/officeDocument/2006/relationships/slide" Target="/ppt/slides/slide3.xml" Id="Rb0f2b82cb96143e9" /><Relationship Type="http://schemas.openxmlformats.org/officeDocument/2006/relationships/slide" Target="/ppt/slides/slide4.xml" Id="R93c354b2a1874752" /><Relationship Type="http://schemas.openxmlformats.org/officeDocument/2006/relationships/slide" Target="/ppt/slides/slide5.xml" Id="R96497a824d4a46fd" /><Relationship Type="http://schemas.openxmlformats.org/officeDocument/2006/relationships/slide" Target="/ppt/slides/slide6.xml" Id="R769b65f77e964495" /><Relationship Type="http://schemas.openxmlformats.org/officeDocument/2006/relationships/slide" Target="/ppt/slides/slide7.xml" Id="Rba09c2c82605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2c91a94954e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5a44723b04c8e" /><Relationship Type="http://schemas.openxmlformats.org/officeDocument/2006/relationships/theme" Target="/ppt/slideMasters/theme/theme1.xml" Id="R1ab3470a0dcc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5a44723b0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f234ef2bd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4f2c6cb91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a33d6750443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33690e220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4b923b90c48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69b8697c04d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eae286c21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 YOU BELIEVE 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YOU BELIEVE IT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1 006 707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HØGEVOLD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Høgevold, Jens Bjelkes gate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935 131 421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