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bb08daac7848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6aec42d9f943de"/>
  </p:sldMasterIdLst>
  <p:sldIdLst>
    <p:sldId xmlns:r="http://schemas.openxmlformats.org/officeDocument/2006/relationships" id="256" r:id="R61979c649c044016"/>
    <p:sldId xmlns:r="http://schemas.openxmlformats.org/officeDocument/2006/relationships" id="257" r:id="R67859dd08ed9448d"/>
    <p:sldId xmlns:r="http://schemas.openxmlformats.org/officeDocument/2006/relationships" id="258" r:id="Rc311be5a366d4260"/>
    <p:sldId xmlns:r="http://schemas.openxmlformats.org/officeDocument/2006/relationships" id="259" r:id="Rfc098eaf7dd1428f"/>
    <p:sldId xmlns:r="http://schemas.openxmlformats.org/officeDocument/2006/relationships" id="260" r:id="R76ae664a4c604b2e"/>
    <p:sldId xmlns:r="http://schemas.openxmlformats.org/officeDocument/2006/relationships" id="261" r:id="R0eb01f5fa22b45c3"/>
    <p:sldId xmlns:r="http://schemas.openxmlformats.org/officeDocument/2006/relationships" id="262" r:id="R89d8043970f443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6aec42d9f943de" /><Relationship Type="http://schemas.openxmlformats.org/officeDocument/2006/relationships/slide" Target="/ppt/slides/slide1.xml" Id="R61979c649c044016" /><Relationship Type="http://schemas.openxmlformats.org/officeDocument/2006/relationships/slide" Target="/ppt/slides/slide2.xml" Id="R67859dd08ed9448d" /><Relationship Type="http://schemas.openxmlformats.org/officeDocument/2006/relationships/slide" Target="/ppt/slides/slide3.xml" Id="Rc311be5a366d4260" /><Relationship Type="http://schemas.openxmlformats.org/officeDocument/2006/relationships/slide" Target="/ppt/slides/slide4.xml" Id="Rfc098eaf7dd1428f" /><Relationship Type="http://schemas.openxmlformats.org/officeDocument/2006/relationships/slide" Target="/ppt/slides/slide5.xml" Id="R76ae664a4c604b2e" /><Relationship Type="http://schemas.openxmlformats.org/officeDocument/2006/relationships/slide" Target="/ppt/slides/slide6.xml" Id="R0eb01f5fa22b45c3" /><Relationship Type="http://schemas.openxmlformats.org/officeDocument/2006/relationships/slide" Target="/ppt/slides/slide7.xml" Id="R89d8043970f443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14dd6baf394c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2131e908a45b2" /><Relationship Type="http://schemas.openxmlformats.org/officeDocument/2006/relationships/theme" Target="/ppt/slideMasters/theme/theme1.xml" Id="Re972646ee93a48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b2131e908a45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72ab5c7c845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fe5e5c31d44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b2e5a4af346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70fefa07440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eb5abbc574d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23631ddd84e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ebea6df3241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UMOE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 GRUPPEN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73 473 000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2 546 316 000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2 546 584 000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 HOLDING AS  –  34,2 %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KLIMASTIFTELSEN UMOE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AGUM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 HOLDING AS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umoe@umoe.no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936 091 237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