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eeff93182548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67ab5004084c8b"/>
  </p:sldMasterIdLst>
  <p:sldIdLst>
    <p:sldId xmlns:r="http://schemas.openxmlformats.org/officeDocument/2006/relationships" id="256" r:id="R29475c11b6b64267"/>
    <p:sldId xmlns:r="http://schemas.openxmlformats.org/officeDocument/2006/relationships" id="257" r:id="R2d6366dafbde45f1"/>
    <p:sldId xmlns:r="http://schemas.openxmlformats.org/officeDocument/2006/relationships" id="258" r:id="R5333e7512c204827"/>
    <p:sldId xmlns:r="http://schemas.openxmlformats.org/officeDocument/2006/relationships" id="259" r:id="R7ce4341ab7e8431f"/>
    <p:sldId xmlns:r="http://schemas.openxmlformats.org/officeDocument/2006/relationships" id="260" r:id="Rcc6440126ae24d63"/>
    <p:sldId xmlns:r="http://schemas.openxmlformats.org/officeDocument/2006/relationships" id="261" r:id="R02a10650dcf54a1d"/>
    <p:sldId xmlns:r="http://schemas.openxmlformats.org/officeDocument/2006/relationships" id="262" r:id="R9c5669cffbcc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7ab5004084c8b" /><Relationship Type="http://schemas.openxmlformats.org/officeDocument/2006/relationships/slide" Target="/ppt/slides/slide1.xml" Id="R29475c11b6b64267" /><Relationship Type="http://schemas.openxmlformats.org/officeDocument/2006/relationships/slide" Target="/ppt/slides/slide2.xml" Id="R2d6366dafbde45f1" /><Relationship Type="http://schemas.openxmlformats.org/officeDocument/2006/relationships/slide" Target="/ppt/slides/slide3.xml" Id="R5333e7512c204827" /><Relationship Type="http://schemas.openxmlformats.org/officeDocument/2006/relationships/slide" Target="/ppt/slides/slide4.xml" Id="R7ce4341ab7e8431f" /><Relationship Type="http://schemas.openxmlformats.org/officeDocument/2006/relationships/slide" Target="/ppt/slides/slide5.xml" Id="Rcc6440126ae24d63" /><Relationship Type="http://schemas.openxmlformats.org/officeDocument/2006/relationships/slide" Target="/ppt/slides/slide6.xml" Id="R02a10650dcf54a1d" /><Relationship Type="http://schemas.openxmlformats.org/officeDocument/2006/relationships/slide" Target="/ppt/slides/slide7.xml" Id="R9c5669cffbcc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377f2cd1f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d0c5f52114cff" /><Relationship Type="http://schemas.openxmlformats.org/officeDocument/2006/relationships/theme" Target="/ppt/slideMasters/theme/theme1.xml" Id="R47e5bfff745e45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d0c5f52114c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6ed9b3889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0514e1ae8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462f1d48c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787ad3681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8411b5bf943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48d263ecb49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4dd86b7b8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