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8a4457fd7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fbc32f08d40c1"/>
  </p:sldMasterIdLst>
  <p:sldIdLst>
    <p:sldId xmlns:r="http://schemas.openxmlformats.org/officeDocument/2006/relationships" id="256" r:id="Rb6219e4e2ff742ad"/>
    <p:sldId xmlns:r="http://schemas.openxmlformats.org/officeDocument/2006/relationships" id="257" r:id="R02d82044f1a0412d"/>
    <p:sldId xmlns:r="http://schemas.openxmlformats.org/officeDocument/2006/relationships" id="258" r:id="Rd25fab42000f45eb"/>
    <p:sldId xmlns:r="http://schemas.openxmlformats.org/officeDocument/2006/relationships" id="259" r:id="R95487cef5afa41f6"/>
    <p:sldId xmlns:r="http://schemas.openxmlformats.org/officeDocument/2006/relationships" id="260" r:id="Rc32af506f9f54da1"/>
    <p:sldId xmlns:r="http://schemas.openxmlformats.org/officeDocument/2006/relationships" id="261" r:id="Rb65bef54498140b2"/>
    <p:sldId xmlns:r="http://schemas.openxmlformats.org/officeDocument/2006/relationships" id="262" r:id="R6726bec646c0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fbc32f08d40c1" /><Relationship Type="http://schemas.openxmlformats.org/officeDocument/2006/relationships/slide" Target="/ppt/slides/slide1.xml" Id="Rb6219e4e2ff742ad" /><Relationship Type="http://schemas.openxmlformats.org/officeDocument/2006/relationships/slide" Target="/ppt/slides/slide2.xml" Id="R02d82044f1a0412d" /><Relationship Type="http://schemas.openxmlformats.org/officeDocument/2006/relationships/slide" Target="/ppt/slides/slide3.xml" Id="Rd25fab42000f45eb" /><Relationship Type="http://schemas.openxmlformats.org/officeDocument/2006/relationships/slide" Target="/ppt/slides/slide4.xml" Id="R95487cef5afa41f6" /><Relationship Type="http://schemas.openxmlformats.org/officeDocument/2006/relationships/slide" Target="/ppt/slides/slide5.xml" Id="Rc32af506f9f54da1" /><Relationship Type="http://schemas.openxmlformats.org/officeDocument/2006/relationships/slide" Target="/ppt/slides/slide6.xml" Id="Rb65bef54498140b2" /><Relationship Type="http://schemas.openxmlformats.org/officeDocument/2006/relationships/slide" Target="/ppt/slides/slide7.xml" Id="R6726bec646c0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7ca278ea849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d312409ea42eb" /><Relationship Type="http://schemas.openxmlformats.org/officeDocument/2006/relationships/theme" Target="/ppt/slideMasters/theme/theme1.xml" Id="R5a2310b972624e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d312409ea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f9dc52ae9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4403f29d7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aaf6d1215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7ebe75d90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5d4983cb2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8f258bd6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df348be63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