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95fbfb846b4b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ee8586a6f14608"/>
  </p:sldMasterIdLst>
  <p:sldIdLst>
    <p:sldId xmlns:r="http://schemas.openxmlformats.org/officeDocument/2006/relationships" id="256" r:id="R2bf811ffdcc945ca"/>
    <p:sldId xmlns:r="http://schemas.openxmlformats.org/officeDocument/2006/relationships" id="257" r:id="Rdd978bc26f324e52"/>
    <p:sldId xmlns:r="http://schemas.openxmlformats.org/officeDocument/2006/relationships" id="258" r:id="Rcdbe746944d54f45"/>
    <p:sldId xmlns:r="http://schemas.openxmlformats.org/officeDocument/2006/relationships" id="259" r:id="Rad5ba903bde842dc"/>
    <p:sldId xmlns:r="http://schemas.openxmlformats.org/officeDocument/2006/relationships" id="260" r:id="R8f9c6c5532084d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ee8586a6f14608" /><Relationship Type="http://schemas.openxmlformats.org/officeDocument/2006/relationships/slide" Target="/ppt/slides/slide1.xml" Id="R2bf811ffdcc945ca" /><Relationship Type="http://schemas.openxmlformats.org/officeDocument/2006/relationships/slide" Target="/ppt/slides/slide2.xml" Id="Rdd978bc26f324e52" /><Relationship Type="http://schemas.openxmlformats.org/officeDocument/2006/relationships/slide" Target="/ppt/slides/slide3.xml" Id="Rcdbe746944d54f45" /><Relationship Type="http://schemas.openxmlformats.org/officeDocument/2006/relationships/slide" Target="/ppt/slides/slide4.xml" Id="Rad5ba903bde842dc" /><Relationship Type="http://schemas.openxmlformats.org/officeDocument/2006/relationships/slide" Target="/ppt/slides/slide5.xml" Id="R8f9c6c5532084d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191c25f29a4d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1bff63f264e73" /><Relationship Type="http://schemas.openxmlformats.org/officeDocument/2006/relationships/theme" Target="/ppt/slideMasters/theme/theme1.xml" Id="R6c173873f87a4b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c1bff63f264e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8ce77283542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d7ce295974d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1b11632f44b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106772088946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56ada9d534a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LID REVISJON &amp;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LID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LID REVISJON &amp; RÅDGIVNING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LID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LID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LID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937 366 752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LID REVISJON &amp; RÅDGIVNING AS</a:t>
            </a:r>
          </a:p>
        </p:txBody>
      </p:sp>
    </p:spTree>
  </p:cSld>
  <p:clrMapOvr>
    <a:masterClrMapping xmlns:a="http://schemas.openxmlformats.org/drawingml/2006/main"/>
  </p:clrMapOvr>
</p:sld>
</file>