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18ab4011b149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4a5379725a40f9"/>
  </p:sldMasterIdLst>
  <p:sldIdLst>
    <p:sldId xmlns:r="http://schemas.openxmlformats.org/officeDocument/2006/relationships" id="256" r:id="Rc43888db51f042ea"/>
    <p:sldId xmlns:r="http://schemas.openxmlformats.org/officeDocument/2006/relationships" id="257" r:id="R2a166cdde5894047"/>
    <p:sldId xmlns:r="http://schemas.openxmlformats.org/officeDocument/2006/relationships" id="258" r:id="R3e9f857a5d34418f"/>
    <p:sldId xmlns:r="http://schemas.openxmlformats.org/officeDocument/2006/relationships" id="259" r:id="Rce66c85dac7a4968"/>
    <p:sldId xmlns:r="http://schemas.openxmlformats.org/officeDocument/2006/relationships" id="260" r:id="Rd8fe55e42b8d44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4a5379725a40f9" /><Relationship Type="http://schemas.openxmlformats.org/officeDocument/2006/relationships/slide" Target="/ppt/slides/slide1.xml" Id="Rc43888db51f042ea" /><Relationship Type="http://schemas.openxmlformats.org/officeDocument/2006/relationships/slide" Target="/ppt/slides/slide2.xml" Id="R2a166cdde5894047" /><Relationship Type="http://schemas.openxmlformats.org/officeDocument/2006/relationships/slide" Target="/ppt/slides/slide3.xml" Id="R3e9f857a5d34418f" /><Relationship Type="http://schemas.openxmlformats.org/officeDocument/2006/relationships/slide" Target="/ppt/slides/slide4.xml" Id="Rce66c85dac7a4968" /><Relationship Type="http://schemas.openxmlformats.org/officeDocument/2006/relationships/slide" Target="/ppt/slides/slide5.xml" Id="Rd8fe55e42b8d44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3a1235c24b4f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98faa1ad74b5e" /><Relationship Type="http://schemas.openxmlformats.org/officeDocument/2006/relationships/theme" Target="/ppt/slideMasters/theme/theme1.xml" Id="R5f552ef2ad594d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298faa1ad74b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6ffc1efea45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d1b8fe2a246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81d86ed0a49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e34f42b7548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96842fd3548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STORO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937 586 868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REGNSKAP AS</a:t>
            </a:r>
          </a:p>
        </p:txBody>
      </p:sp>
    </p:spTree>
  </p:cSld>
  <p:clrMapOvr>
    <a:masterClrMapping xmlns:a="http://schemas.openxmlformats.org/drawingml/2006/main"/>
  </p:clrMapOvr>
</p:sld>
</file>