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dbebc13a3e45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0b52e5574f4326"/>
  </p:sldMasterIdLst>
  <p:sldIdLst>
    <p:sldId xmlns:r="http://schemas.openxmlformats.org/officeDocument/2006/relationships" id="256" r:id="R7c6cfb1474324778"/>
    <p:sldId xmlns:r="http://schemas.openxmlformats.org/officeDocument/2006/relationships" id="257" r:id="R4ae36c6ef3a04e5e"/>
    <p:sldId xmlns:r="http://schemas.openxmlformats.org/officeDocument/2006/relationships" id="258" r:id="R5517b8cf4ff741ca"/>
    <p:sldId xmlns:r="http://schemas.openxmlformats.org/officeDocument/2006/relationships" id="259" r:id="Rb7242cefc1524a1e"/>
    <p:sldId xmlns:r="http://schemas.openxmlformats.org/officeDocument/2006/relationships" id="260" r:id="Rcc5f059cc7ab4c5b"/>
    <p:sldId xmlns:r="http://schemas.openxmlformats.org/officeDocument/2006/relationships" id="261" r:id="R3d522a24615c41bd"/>
    <p:sldId xmlns:r="http://schemas.openxmlformats.org/officeDocument/2006/relationships" id="262" r:id="R0a6b8ea52e1049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b52e5574f4326" /><Relationship Type="http://schemas.openxmlformats.org/officeDocument/2006/relationships/slide" Target="/ppt/slides/slide1.xml" Id="R7c6cfb1474324778" /><Relationship Type="http://schemas.openxmlformats.org/officeDocument/2006/relationships/slide" Target="/ppt/slides/slide2.xml" Id="R4ae36c6ef3a04e5e" /><Relationship Type="http://schemas.openxmlformats.org/officeDocument/2006/relationships/slide" Target="/ppt/slides/slide3.xml" Id="R5517b8cf4ff741ca" /><Relationship Type="http://schemas.openxmlformats.org/officeDocument/2006/relationships/slide" Target="/ppt/slides/slide4.xml" Id="Rb7242cefc1524a1e" /><Relationship Type="http://schemas.openxmlformats.org/officeDocument/2006/relationships/slide" Target="/ppt/slides/slide5.xml" Id="Rcc5f059cc7ab4c5b" /><Relationship Type="http://schemas.openxmlformats.org/officeDocument/2006/relationships/slide" Target="/ppt/slides/slide6.xml" Id="R3d522a24615c41bd" /><Relationship Type="http://schemas.openxmlformats.org/officeDocument/2006/relationships/slide" Target="/ppt/slides/slide7.xml" Id="R0a6b8ea52e1049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39c3a26fc4d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800dfc9414e25" /><Relationship Type="http://schemas.openxmlformats.org/officeDocument/2006/relationships/theme" Target="/ppt/slideMasters/theme/theme1.xml" Id="Rbaf2a5f4975946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b800dfc9414e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d9c097bfe48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e95e1ae054e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dc0519cf145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52e9320db4b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31ee6ed6f4c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ff5fcb119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a8481d463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BERGSLEP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BERGSLEP INVEST AS ble etablert [år] og holder til i Sylte.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12 749 797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12 888 484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ARVE 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6144 Sylte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937 712 421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