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aef77462374d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97153511eb475b"/>
  </p:sldMasterIdLst>
  <p:sldIdLst>
    <p:sldId xmlns:r="http://schemas.openxmlformats.org/officeDocument/2006/relationships" id="256" r:id="Rfb5584bf0c3447c0"/>
    <p:sldId xmlns:r="http://schemas.openxmlformats.org/officeDocument/2006/relationships" id="257" r:id="R6859df36678143f3"/>
    <p:sldId xmlns:r="http://schemas.openxmlformats.org/officeDocument/2006/relationships" id="258" r:id="R734f4508315a4dfd"/>
    <p:sldId xmlns:r="http://schemas.openxmlformats.org/officeDocument/2006/relationships" id="259" r:id="R44b710328f5e48b6"/>
    <p:sldId xmlns:r="http://schemas.openxmlformats.org/officeDocument/2006/relationships" id="260" r:id="R28899736d4bb43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97153511eb475b" /><Relationship Type="http://schemas.openxmlformats.org/officeDocument/2006/relationships/slide" Target="/ppt/slides/slide1.xml" Id="Rfb5584bf0c3447c0" /><Relationship Type="http://schemas.openxmlformats.org/officeDocument/2006/relationships/slide" Target="/ppt/slides/slide2.xml" Id="R6859df36678143f3" /><Relationship Type="http://schemas.openxmlformats.org/officeDocument/2006/relationships/slide" Target="/ppt/slides/slide3.xml" Id="R734f4508315a4dfd" /><Relationship Type="http://schemas.openxmlformats.org/officeDocument/2006/relationships/slide" Target="/ppt/slides/slide4.xml" Id="R44b710328f5e48b6" /><Relationship Type="http://schemas.openxmlformats.org/officeDocument/2006/relationships/slide" Target="/ppt/slides/slide5.xml" Id="R28899736d4bb43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936307e0c94a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b59b4f5954f32" /><Relationship Type="http://schemas.openxmlformats.org/officeDocument/2006/relationships/theme" Target="/ppt/slideMasters/theme/theme1.xml" Id="R0c8d32d0229f45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3b59b4f5954f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ae811703246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79be978154d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87beece5a47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48e7a3d934d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f19de361845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ARENDAL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ARENDAL KOMMUNE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 Eydes plass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4836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 01 30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postmottak@arendal.kommune.no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www.arendal.kommune.no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940 493 021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KOMMUNE</a:t>
            </a:r>
          </a:p>
        </p:txBody>
      </p:sp>
    </p:spTree>
  </p:cSld>
  <p:clrMapOvr>
    <a:masterClrMapping xmlns:a="http://schemas.openxmlformats.org/drawingml/2006/main"/>
  </p:clrMapOvr>
</p:sld>
</file>