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b69a0958f044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bad827056949a4"/>
  </p:sldMasterIdLst>
  <p:sldIdLst>
    <p:sldId xmlns:r="http://schemas.openxmlformats.org/officeDocument/2006/relationships" id="256" r:id="R4717a7d1ed2a443a"/>
    <p:sldId xmlns:r="http://schemas.openxmlformats.org/officeDocument/2006/relationships" id="257" r:id="R06368d2542b541af"/>
    <p:sldId xmlns:r="http://schemas.openxmlformats.org/officeDocument/2006/relationships" id="258" r:id="R976391d4c98440c2"/>
    <p:sldId xmlns:r="http://schemas.openxmlformats.org/officeDocument/2006/relationships" id="259" r:id="R95270ce5ebaf47e5"/>
    <p:sldId xmlns:r="http://schemas.openxmlformats.org/officeDocument/2006/relationships" id="260" r:id="R42e946434ada447f"/>
    <p:sldId xmlns:r="http://schemas.openxmlformats.org/officeDocument/2006/relationships" id="261" r:id="R93a03af690e64b35"/>
    <p:sldId xmlns:r="http://schemas.openxmlformats.org/officeDocument/2006/relationships" id="262" r:id="Rce1b31eb43a440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ad827056949a4" /><Relationship Type="http://schemas.openxmlformats.org/officeDocument/2006/relationships/slide" Target="/ppt/slides/slide1.xml" Id="R4717a7d1ed2a443a" /><Relationship Type="http://schemas.openxmlformats.org/officeDocument/2006/relationships/slide" Target="/ppt/slides/slide2.xml" Id="R06368d2542b541af" /><Relationship Type="http://schemas.openxmlformats.org/officeDocument/2006/relationships/slide" Target="/ppt/slides/slide3.xml" Id="R976391d4c98440c2" /><Relationship Type="http://schemas.openxmlformats.org/officeDocument/2006/relationships/slide" Target="/ppt/slides/slide4.xml" Id="R95270ce5ebaf47e5" /><Relationship Type="http://schemas.openxmlformats.org/officeDocument/2006/relationships/slide" Target="/ppt/slides/slide5.xml" Id="R42e946434ada447f" /><Relationship Type="http://schemas.openxmlformats.org/officeDocument/2006/relationships/slide" Target="/ppt/slides/slide6.xml" Id="R93a03af690e64b35" /><Relationship Type="http://schemas.openxmlformats.org/officeDocument/2006/relationships/slide" Target="/ppt/slides/slide7.xml" Id="Rce1b31eb43a440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b299f419c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cfc6b5ce142f7" /><Relationship Type="http://schemas.openxmlformats.org/officeDocument/2006/relationships/theme" Target="/ppt/slideMasters/theme/theme1.xml" Id="Rbf4c798254fd40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cfc6b5ce142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a01801c23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16674c7fe42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ecaf5cf814c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019d2de25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b8c67fb6243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d5e502c6949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b5fc2c4124a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