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01910cc22044b3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0c6511e69254e13"/>
  </p:sldMasterIdLst>
  <p:sldIdLst>
    <p:sldId xmlns:r="http://schemas.openxmlformats.org/officeDocument/2006/relationships" id="256" r:id="Re833f88b47f54e80"/>
    <p:sldId xmlns:r="http://schemas.openxmlformats.org/officeDocument/2006/relationships" id="257" r:id="R11448406bd164b6c"/>
    <p:sldId xmlns:r="http://schemas.openxmlformats.org/officeDocument/2006/relationships" id="258" r:id="Rd796f7c03fb74c60"/>
    <p:sldId xmlns:r="http://schemas.openxmlformats.org/officeDocument/2006/relationships" id="259" r:id="R8306d3f538574f19"/>
    <p:sldId xmlns:r="http://schemas.openxmlformats.org/officeDocument/2006/relationships" id="260" r:id="Ra2b38b8525b84aba"/>
    <p:sldId xmlns:r="http://schemas.openxmlformats.org/officeDocument/2006/relationships" id="261" r:id="R67a07015ff73453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0c6511e69254e13" /><Relationship Type="http://schemas.openxmlformats.org/officeDocument/2006/relationships/slide" Target="/ppt/slides/slide1.xml" Id="Re833f88b47f54e80" /><Relationship Type="http://schemas.openxmlformats.org/officeDocument/2006/relationships/slide" Target="/ppt/slides/slide2.xml" Id="R11448406bd164b6c" /><Relationship Type="http://schemas.openxmlformats.org/officeDocument/2006/relationships/slide" Target="/ppt/slides/slide3.xml" Id="Rd796f7c03fb74c60" /><Relationship Type="http://schemas.openxmlformats.org/officeDocument/2006/relationships/slide" Target="/ppt/slides/slide4.xml" Id="R8306d3f538574f19" /><Relationship Type="http://schemas.openxmlformats.org/officeDocument/2006/relationships/slide" Target="/ppt/slides/slide5.xml" Id="Ra2b38b8525b84aba" /><Relationship Type="http://schemas.openxmlformats.org/officeDocument/2006/relationships/slide" Target="/ppt/slides/slide6.xml" Id="R67a07015ff73453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e6ec4caeaac4ab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875c0e3e36472a" /><Relationship Type="http://schemas.openxmlformats.org/officeDocument/2006/relationships/theme" Target="/ppt/slideMasters/theme/theme1.xml" Id="R5dafd888c426496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4875c0e3e36472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2c14a269a74e3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dbe6029ffa414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88ae42a92d470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a31e1d9012439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5e583d7fbc4ae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5adf2fc7c34d1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LILLEHAMMER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LILLEHAMMER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LILLEHAMMER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LILLEHAMMER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LILLEHAMMER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LILLEHAMMER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51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2609 Lillehammer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61 05 05 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postmottak@lillehammer.kommune.no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www.lillehammer.kommune.no/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945 578 564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LILLEHAMMER KOMMUNE</a:t>
            </a:r>
          </a:p>
        </p:txBody>
      </p:sp>
    </p:spTree>
  </p:cSld>
  <p:clrMapOvr>
    <a:masterClrMapping xmlns:a="http://schemas.openxmlformats.org/drawingml/2006/main"/>
  </p:clrMapOvr>
</p:sld>
</file>