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63184ae00948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e4c4dcfb6f458a"/>
  </p:sldMasterIdLst>
  <p:sldIdLst>
    <p:sldId xmlns:r="http://schemas.openxmlformats.org/officeDocument/2006/relationships" id="256" r:id="Ra1d4a39bf00e4f38"/>
    <p:sldId xmlns:r="http://schemas.openxmlformats.org/officeDocument/2006/relationships" id="257" r:id="R955a143ffca7458a"/>
    <p:sldId xmlns:r="http://schemas.openxmlformats.org/officeDocument/2006/relationships" id="258" r:id="R4bbbe8c514684f2c"/>
    <p:sldId xmlns:r="http://schemas.openxmlformats.org/officeDocument/2006/relationships" id="259" r:id="Rfc05f9c779534800"/>
    <p:sldId xmlns:r="http://schemas.openxmlformats.org/officeDocument/2006/relationships" id="260" r:id="R53a2c327e85a43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e4c4dcfb6f458a" /><Relationship Type="http://schemas.openxmlformats.org/officeDocument/2006/relationships/slide" Target="/ppt/slides/slide1.xml" Id="Ra1d4a39bf00e4f38" /><Relationship Type="http://schemas.openxmlformats.org/officeDocument/2006/relationships/slide" Target="/ppt/slides/slide2.xml" Id="R955a143ffca7458a" /><Relationship Type="http://schemas.openxmlformats.org/officeDocument/2006/relationships/slide" Target="/ppt/slides/slide3.xml" Id="R4bbbe8c514684f2c" /><Relationship Type="http://schemas.openxmlformats.org/officeDocument/2006/relationships/slide" Target="/ppt/slides/slide4.xml" Id="Rfc05f9c779534800" /><Relationship Type="http://schemas.openxmlformats.org/officeDocument/2006/relationships/slide" Target="/ppt/slides/slide5.xml" Id="R53a2c327e85a43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2ffcaf119a4c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d1ed83e844c6b" /><Relationship Type="http://schemas.openxmlformats.org/officeDocument/2006/relationships/theme" Target="/ppt/slideMasters/theme/theme1.xml" Id="R34389f5053314a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4d1ed83e844c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ef113acc94e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6fc911d6f43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fc2a6638b4c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28c84203d4a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a3cbb9c5e40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 KOMMUNE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05 05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postmottak@lillehammer.kommune.no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www.lillehammer.kommune.no/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945 578 564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