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5dda0dbf1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1faadcdc6445f"/>
  </p:sldMasterIdLst>
  <p:sldIdLst>
    <p:sldId xmlns:r="http://schemas.openxmlformats.org/officeDocument/2006/relationships" id="256" r:id="Rf5f70cd09c9e4c4f"/>
    <p:sldId xmlns:r="http://schemas.openxmlformats.org/officeDocument/2006/relationships" id="257" r:id="R6175c6998d1e441e"/>
    <p:sldId xmlns:r="http://schemas.openxmlformats.org/officeDocument/2006/relationships" id="258" r:id="R3dcbb3d8fb42405f"/>
    <p:sldId xmlns:r="http://schemas.openxmlformats.org/officeDocument/2006/relationships" id="259" r:id="R7b483165466b4d5c"/>
    <p:sldId xmlns:r="http://schemas.openxmlformats.org/officeDocument/2006/relationships" id="260" r:id="R256c9e9eeeb04fc1"/>
    <p:sldId xmlns:r="http://schemas.openxmlformats.org/officeDocument/2006/relationships" id="261" r:id="R3f000b531f2f48d7"/>
    <p:sldId xmlns:r="http://schemas.openxmlformats.org/officeDocument/2006/relationships" id="262" r:id="R3bb2a5c47090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1faadcdc6445f" /><Relationship Type="http://schemas.openxmlformats.org/officeDocument/2006/relationships/slide" Target="/ppt/slides/slide1.xml" Id="Rf5f70cd09c9e4c4f" /><Relationship Type="http://schemas.openxmlformats.org/officeDocument/2006/relationships/slide" Target="/ppt/slides/slide2.xml" Id="R6175c6998d1e441e" /><Relationship Type="http://schemas.openxmlformats.org/officeDocument/2006/relationships/slide" Target="/ppt/slides/slide3.xml" Id="R3dcbb3d8fb42405f" /><Relationship Type="http://schemas.openxmlformats.org/officeDocument/2006/relationships/slide" Target="/ppt/slides/slide4.xml" Id="R7b483165466b4d5c" /><Relationship Type="http://schemas.openxmlformats.org/officeDocument/2006/relationships/slide" Target="/ppt/slides/slide5.xml" Id="R256c9e9eeeb04fc1" /><Relationship Type="http://schemas.openxmlformats.org/officeDocument/2006/relationships/slide" Target="/ppt/slides/slide6.xml" Id="R3f000b531f2f48d7" /><Relationship Type="http://schemas.openxmlformats.org/officeDocument/2006/relationships/slide" Target="/ppt/slides/slide7.xml" Id="R3bb2a5c47090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91f5e46ed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f2c0e0bd448d8" /><Relationship Type="http://schemas.openxmlformats.org/officeDocument/2006/relationships/theme" Target="/ppt/slideMasters/theme/theme1.xml" Id="Rde85c830b8e345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f2c0e0bd4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4225d80a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d2c7d75164c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e62f07419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6582aba843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0a6d40ba143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9eeff2954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2e836031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TELERØR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TELERØR A/S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121 629 660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11 330 234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25 573 858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56 830 795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Versvikvegen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3937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56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firmapost@teleror.no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946 858 021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