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bd3bb4d6ce41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bf5f2d196541da"/>
  </p:sldMasterIdLst>
  <p:sldIdLst>
    <p:sldId xmlns:r="http://schemas.openxmlformats.org/officeDocument/2006/relationships" id="256" r:id="Rf361a50d730d4704"/>
    <p:sldId xmlns:r="http://schemas.openxmlformats.org/officeDocument/2006/relationships" id="257" r:id="R4a4a67d696ff4e72"/>
    <p:sldId xmlns:r="http://schemas.openxmlformats.org/officeDocument/2006/relationships" id="258" r:id="R49ae4bc98e6a4a18"/>
    <p:sldId xmlns:r="http://schemas.openxmlformats.org/officeDocument/2006/relationships" id="259" r:id="R10e20760acdd4047"/>
    <p:sldId xmlns:r="http://schemas.openxmlformats.org/officeDocument/2006/relationships" id="260" r:id="R8b90d3ab82e74942"/>
    <p:sldId xmlns:r="http://schemas.openxmlformats.org/officeDocument/2006/relationships" id="261" r:id="R8aa06f297a594b58"/>
    <p:sldId xmlns:r="http://schemas.openxmlformats.org/officeDocument/2006/relationships" id="262" r:id="R5771c1fde57c4a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bf5f2d196541da" /><Relationship Type="http://schemas.openxmlformats.org/officeDocument/2006/relationships/slide" Target="/ppt/slides/slide1.xml" Id="Rf361a50d730d4704" /><Relationship Type="http://schemas.openxmlformats.org/officeDocument/2006/relationships/slide" Target="/ppt/slides/slide2.xml" Id="R4a4a67d696ff4e72" /><Relationship Type="http://schemas.openxmlformats.org/officeDocument/2006/relationships/slide" Target="/ppt/slides/slide3.xml" Id="R49ae4bc98e6a4a18" /><Relationship Type="http://schemas.openxmlformats.org/officeDocument/2006/relationships/slide" Target="/ppt/slides/slide4.xml" Id="R10e20760acdd4047" /><Relationship Type="http://schemas.openxmlformats.org/officeDocument/2006/relationships/slide" Target="/ppt/slides/slide5.xml" Id="R8b90d3ab82e74942" /><Relationship Type="http://schemas.openxmlformats.org/officeDocument/2006/relationships/slide" Target="/ppt/slides/slide6.xml" Id="R8aa06f297a594b58" /><Relationship Type="http://schemas.openxmlformats.org/officeDocument/2006/relationships/slide" Target="/ppt/slides/slide7.xml" Id="R5771c1fde57c4a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a9f2fc244148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23da4d25242b7" /><Relationship Type="http://schemas.openxmlformats.org/officeDocument/2006/relationships/theme" Target="/ppt/slideMasters/theme/theme1.xml" Id="R36c698ec297641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a23da4d25242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96a2194afa4b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5215bd21f4d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3b18b119f49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0b373ed394b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9ba56b47544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42bc924bd41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31a8316e949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RECON REGNSKAP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RECON REGNSKAP A/S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6 479 091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1 229 061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1 065 293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1 463 394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4 023 908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KVELLO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KVITVANG JOHANSEN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HELENE ANDERSEN BJERKENÅS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RECON REGNSKAP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 98 05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firmapost@recon.no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947 250 310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RECON REGNSKAP A/S</a:t>
            </a:r>
          </a:p>
        </p:txBody>
      </p:sp>
    </p:spTree>
  </p:cSld>
  <p:clrMapOvr>
    <a:masterClrMapping xmlns:a="http://schemas.openxmlformats.org/drawingml/2006/main"/>
  </p:clrMapOvr>
</p:sld>
</file>