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651b9d0a0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2a5cc19cb482c"/>
  </p:sldMasterIdLst>
  <p:sldIdLst>
    <p:sldId xmlns:r="http://schemas.openxmlformats.org/officeDocument/2006/relationships" id="256" r:id="Rb75647e1a2894e43"/>
    <p:sldId xmlns:r="http://schemas.openxmlformats.org/officeDocument/2006/relationships" id="257" r:id="R9112d607bce44dea"/>
    <p:sldId xmlns:r="http://schemas.openxmlformats.org/officeDocument/2006/relationships" id="258" r:id="R211ceed639544b8d"/>
    <p:sldId xmlns:r="http://schemas.openxmlformats.org/officeDocument/2006/relationships" id="259" r:id="R03e9c282ab634e1d"/>
    <p:sldId xmlns:r="http://schemas.openxmlformats.org/officeDocument/2006/relationships" id="260" r:id="R0129cb4626a64de4"/>
    <p:sldId xmlns:r="http://schemas.openxmlformats.org/officeDocument/2006/relationships" id="261" r:id="R67dfda79c6654a85"/>
    <p:sldId xmlns:r="http://schemas.openxmlformats.org/officeDocument/2006/relationships" id="262" r:id="Rde27eba507aa46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2a5cc19cb482c" /><Relationship Type="http://schemas.openxmlformats.org/officeDocument/2006/relationships/slide" Target="/ppt/slides/slide1.xml" Id="Rb75647e1a2894e43" /><Relationship Type="http://schemas.openxmlformats.org/officeDocument/2006/relationships/slide" Target="/ppt/slides/slide2.xml" Id="R9112d607bce44dea" /><Relationship Type="http://schemas.openxmlformats.org/officeDocument/2006/relationships/slide" Target="/ppt/slides/slide3.xml" Id="R211ceed639544b8d" /><Relationship Type="http://schemas.openxmlformats.org/officeDocument/2006/relationships/slide" Target="/ppt/slides/slide4.xml" Id="R03e9c282ab634e1d" /><Relationship Type="http://schemas.openxmlformats.org/officeDocument/2006/relationships/slide" Target="/ppt/slides/slide5.xml" Id="R0129cb4626a64de4" /><Relationship Type="http://schemas.openxmlformats.org/officeDocument/2006/relationships/slide" Target="/ppt/slides/slide6.xml" Id="R67dfda79c6654a85" /><Relationship Type="http://schemas.openxmlformats.org/officeDocument/2006/relationships/slide" Target="/ppt/slides/slide7.xml" Id="Rde27eba507aa46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d9fad5b7742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c1cd97693484b" /><Relationship Type="http://schemas.openxmlformats.org/officeDocument/2006/relationships/theme" Target="/ppt/slideMasters/theme/theme1.xml" Id="R5271b4507de04a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c1cd9769348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d9c2d6ebe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cc162603446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ac863dcd8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e2534c7c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84a32c223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6bb3103b544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ae9b000554c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A/S Skarv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Skarv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85 324 495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327 367 412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464 733 764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LEIF-JOHN ABEL ENGH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LEIF-JOHN ABEL ENGH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31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947 514 113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A/S Skarv</a:t>
            </a:r>
          </a:p>
        </p:txBody>
      </p:sp>
    </p:spTree>
  </p:cSld>
  <p:clrMapOvr>
    <a:masterClrMapping xmlns:a="http://schemas.openxmlformats.org/drawingml/2006/main"/>
  </p:clrMapOvr>
</p:sld>
</file>