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5e5b273e4648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165f56a9a4625"/>
  </p:sldMasterIdLst>
  <p:sldIdLst>
    <p:sldId xmlns:r="http://schemas.openxmlformats.org/officeDocument/2006/relationships" id="256" r:id="R5852d74225e94fa5"/>
    <p:sldId xmlns:r="http://schemas.openxmlformats.org/officeDocument/2006/relationships" id="257" r:id="R547dfe4cd095480e"/>
    <p:sldId xmlns:r="http://schemas.openxmlformats.org/officeDocument/2006/relationships" id="258" r:id="Ra8e9e9c443244cc7"/>
    <p:sldId xmlns:r="http://schemas.openxmlformats.org/officeDocument/2006/relationships" id="259" r:id="Re3fbf447d8fa49fd"/>
    <p:sldId xmlns:r="http://schemas.openxmlformats.org/officeDocument/2006/relationships" id="260" r:id="R540537fd4fa248d8"/>
    <p:sldId xmlns:r="http://schemas.openxmlformats.org/officeDocument/2006/relationships" id="261" r:id="Raab05ecd80764807"/>
    <p:sldId xmlns:r="http://schemas.openxmlformats.org/officeDocument/2006/relationships" id="262" r:id="Ra21f26d55b9d42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165f56a9a4625" /><Relationship Type="http://schemas.openxmlformats.org/officeDocument/2006/relationships/slide" Target="/ppt/slides/slide1.xml" Id="R5852d74225e94fa5" /><Relationship Type="http://schemas.openxmlformats.org/officeDocument/2006/relationships/slide" Target="/ppt/slides/slide2.xml" Id="R547dfe4cd095480e" /><Relationship Type="http://schemas.openxmlformats.org/officeDocument/2006/relationships/slide" Target="/ppt/slides/slide3.xml" Id="Ra8e9e9c443244cc7" /><Relationship Type="http://schemas.openxmlformats.org/officeDocument/2006/relationships/slide" Target="/ppt/slides/slide4.xml" Id="Re3fbf447d8fa49fd" /><Relationship Type="http://schemas.openxmlformats.org/officeDocument/2006/relationships/slide" Target="/ppt/slides/slide5.xml" Id="R540537fd4fa248d8" /><Relationship Type="http://schemas.openxmlformats.org/officeDocument/2006/relationships/slide" Target="/ppt/slides/slide6.xml" Id="Raab05ecd80764807" /><Relationship Type="http://schemas.openxmlformats.org/officeDocument/2006/relationships/slide" Target="/ppt/slides/slide7.xml" Id="Ra21f26d55b9d42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1c10f6ab04b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633f099a34b71" /><Relationship Type="http://schemas.openxmlformats.org/officeDocument/2006/relationships/theme" Target="/ppt/slideMasters/theme/theme1.xml" Id="R7bd95e64315442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633f099a34b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11b55ec07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dabdc022540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636160977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491562ae1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c4d844d7a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8bd45fc04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732f8e14b43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−73 573 991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2 809 102 708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90 858 671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92 084 941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HOLDING AS  –  60,4 %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KRISTINE RINGNES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RINGNES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ISABELLE GRØNNEBERG RINGNES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RINGNES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950 284 331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