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cfe342d6df40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a67dcd41b348c8"/>
  </p:sldMasterIdLst>
  <p:sldIdLst>
    <p:sldId xmlns:r="http://schemas.openxmlformats.org/officeDocument/2006/relationships" id="256" r:id="Rfe4f79d10fb646c5"/>
    <p:sldId xmlns:r="http://schemas.openxmlformats.org/officeDocument/2006/relationships" id="257" r:id="R5a9ac11211c949b9"/>
    <p:sldId xmlns:r="http://schemas.openxmlformats.org/officeDocument/2006/relationships" id="258" r:id="Rc445038c508f4dc5"/>
    <p:sldId xmlns:r="http://schemas.openxmlformats.org/officeDocument/2006/relationships" id="259" r:id="Rb246532a97b84cc5"/>
    <p:sldId xmlns:r="http://schemas.openxmlformats.org/officeDocument/2006/relationships" id="260" r:id="Rcd93b86942dc4b12"/>
    <p:sldId xmlns:r="http://schemas.openxmlformats.org/officeDocument/2006/relationships" id="261" r:id="R147788937953491d"/>
    <p:sldId xmlns:r="http://schemas.openxmlformats.org/officeDocument/2006/relationships" id="262" r:id="R335c212af2154a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a67dcd41b348c8" /><Relationship Type="http://schemas.openxmlformats.org/officeDocument/2006/relationships/slide" Target="/ppt/slides/slide1.xml" Id="Rfe4f79d10fb646c5" /><Relationship Type="http://schemas.openxmlformats.org/officeDocument/2006/relationships/slide" Target="/ppt/slides/slide2.xml" Id="R5a9ac11211c949b9" /><Relationship Type="http://schemas.openxmlformats.org/officeDocument/2006/relationships/slide" Target="/ppt/slides/slide3.xml" Id="Rc445038c508f4dc5" /><Relationship Type="http://schemas.openxmlformats.org/officeDocument/2006/relationships/slide" Target="/ppt/slides/slide4.xml" Id="Rb246532a97b84cc5" /><Relationship Type="http://schemas.openxmlformats.org/officeDocument/2006/relationships/slide" Target="/ppt/slides/slide5.xml" Id="Rcd93b86942dc4b12" /><Relationship Type="http://schemas.openxmlformats.org/officeDocument/2006/relationships/slide" Target="/ppt/slides/slide6.xml" Id="R147788937953491d" /><Relationship Type="http://schemas.openxmlformats.org/officeDocument/2006/relationships/slide" Target="/ppt/slides/slide7.xml" Id="R335c212af2154a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9674f9239a40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607f5990f42a5" /><Relationship Type="http://schemas.openxmlformats.org/officeDocument/2006/relationships/theme" Target="/ppt/slideMasters/theme/theme1.xml" Id="Rbe3bf179102c49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b607f5990f42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57f3b1f464f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cfbf9ce0543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2430161a74f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7f22684a449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cd9c2e79147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53843342143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05eee9b4c48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ASTRAMM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ASTRAMM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ASTRAMM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ASTRAMM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ASTRAMM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ASTRAMM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8 461 629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10 036 766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ASTRAMM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RAMM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ASTRAMM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www.procurator.no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950 397 349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ASTRAMM AS</a:t>
            </a:r>
          </a:p>
        </p:txBody>
      </p:sp>
    </p:spTree>
  </p:cSld>
  <p:clrMapOvr>
    <a:masterClrMapping xmlns:a="http://schemas.openxmlformats.org/drawingml/2006/main"/>
  </p:clrMapOvr>
</p:sld>
</file>