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87e83fd42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ae0a5d1224322"/>
  </p:sldMasterIdLst>
  <p:sldIdLst>
    <p:sldId xmlns:r="http://schemas.openxmlformats.org/officeDocument/2006/relationships" id="256" r:id="Rab22f1aece5e4897"/>
    <p:sldId xmlns:r="http://schemas.openxmlformats.org/officeDocument/2006/relationships" id="257" r:id="R983efdd66d194ef4"/>
    <p:sldId xmlns:r="http://schemas.openxmlformats.org/officeDocument/2006/relationships" id="258" r:id="Raf9681d7c7f74c56"/>
    <p:sldId xmlns:r="http://schemas.openxmlformats.org/officeDocument/2006/relationships" id="259" r:id="Rdca99acc1cde4df0"/>
    <p:sldId xmlns:r="http://schemas.openxmlformats.org/officeDocument/2006/relationships" id="260" r:id="R29d470bb06fa48a5"/>
    <p:sldId xmlns:r="http://schemas.openxmlformats.org/officeDocument/2006/relationships" id="261" r:id="R6fcf22ba99524490"/>
    <p:sldId xmlns:r="http://schemas.openxmlformats.org/officeDocument/2006/relationships" id="262" r:id="R4aaa59de3b05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ae0a5d1224322" /><Relationship Type="http://schemas.openxmlformats.org/officeDocument/2006/relationships/slide" Target="/ppt/slides/slide1.xml" Id="Rab22f1aece5e4897" /><Relationship Type="http://schemas.openxmlformats.org/officeDocument/2006/relationships/slide" Target="/ppt/slides/slide2.xml" Id="R983efdd66d194ef4" /><Relationship Type="http://schemas.openxmlformats.org/officeDocument/2006/relationships/slide" Target="/ppt/slides/slide3.xml" Id="Raf9681d7c7f74c56" /><Relationship Type="http://schemas.openxmlformats.org/officeDocument/2006/relationships/slide" Target="/ppt/slides/slide4.xml" Id="Rdca99acc1cde4df0" /><Relationship Type="http://schemas.openxmlformats.org/officeDocument/2006/relationships/slide" Target="/ppt/slides/slide5.xml" Id="R29d470bb06fa48a5" /><Relationship Type="http://schemas.openxmlformats.org/officeDocument/2006/relationships/slide" Target="/ppt/slides/slide6.xml" Id="R6fcf22ba99524490" /><Relationship Type="http://schemas.openxmlformats.org/officeDocument/2006/relationships/slide" Target="/ppt/slides/slide7.xml" Id="R4aaa59de3b05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6de85a35f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2650fe8924a59" /><Relationship Type="http://schemas.openxmlformats.org/officeDocument/2006/relationships/theme" Target="/ppt/slideMasters/theme/theme1.xml" Id="R3de68c77f6be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2650fe892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69ce4716d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f20e6b69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4b1bcc64c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23f9ba332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e136103e4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b09ed71874f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b4d763ee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SATURN &amp; 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SATURN &amp; CO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13 196 555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7 063 723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99 689 558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273 164 943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298 181 022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ANDREAS PAULSEN  –  79,5 %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EJP HOLDING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HAMABA HOLDING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IHP INVEST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JØRGEN HILSTAN PAULSEN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MARTE PAULSEN BASTIANSEN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Tyveholmen Kontorfellesskap, 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950 400 560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SATURN &amp; CO</a:t>
            </a:r>
          </a:p>
        </p:txBody>
      </p:sp>
    </p:spTree>
  </p:cSld>
  <p:clrMapOvr>
    <a:masterClrMapping xmlns:a="http://schemas.openxmlformats.org/drawingml/2006/main"/>
  </p:clrMapOvr>
</p:sld>
</file>