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f89ebe88f24b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75b7457cd46f3"/>
  </p:sldMasterIdLst>
  <p:sldIdLst>
    <p:sldId xmlns:r="http://schemas.openxmlformats.org/officeDocument/2006/relationships" id="256" r:id="Rbb7268577e0045d6"/>
    <p:sldId xmlns:r="http://schemas.openxmlformats.org/officeDocument/2006/relationships" id="257" r:id="R811c4fa996ed486d"/>
    <p:sldId xmlns:r="http://schemas.openxmlformats.org/officeDocument/2006/relationships" id="258" r:id="R16849b102e8b47ae"/>
    <p:sldId xmlns:r="http://schemas.openxmlformats.org/officeDocument/2006/relationships" id="259" r:id="Re495015d55824748"/>
    <p:sldId xmlns:r="http://schemas.openxmlformats.org/officeDocument/2006/relationships" id="260" r:id="Ra7618a0b179044a5"/>
    <p:sldId xmlns:r="http://schemas.openxmlformats.org/officeDocument/2006/relationships" id="261" r:id="Rcff68e1e8b5f49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75b7457cd46f3" /><Relationship Type="http://schemas.openxmlformats.org/officeDocument/2006/relationships/slide" Target="/ppt/slides/slide1.xml" Id="Rbb7268577e0045d6" /><Relationship Type="http://schemas.openxmlformats.org/officeDocument/2006/relationships/slide" Target="/ppt/slides/slide2.xml" Id="R811c4fa996ed486d" /><Relationship Type="http://schemas.openxmlformats.org/officeDocument/2006/relationships/slide" Target="/ppt/slides/slide3.xml" Id="R16849b102e8b47ae" /><Relationship Type="http://schemas.openxmlformats.org/officeDocument/2006/relationships/slide" Target="/ppt/slides/slide4.xml" Id="Re495015d55824748" /><Relationship Type="http://schemas.openxmlformats.org/officeDocument/2006/relationships/slide" Target="/ppt/slides/slide5.xml" Id="Ra7618a0b179044a5" /><Relationship Type="http://schemas.openxmlformats.org/officeDocument/2006/relationships/slide" Target="/ppt/slides/slide6.xml" Id="Rcff68e1e8b5f49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3e860adac40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1a9a4608b498d" /><Relationship Type="http://schemas.openxmlformats.org/officeDocument/2006/relationships/theme" Target="/ppt/slideMasters/theme/theme1.xml" Id="Rffba516e8caf49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a1a9a4608b49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d1647546642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7a34ba3564f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b1f5a6ac0a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fa9123dd6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e187f7ada40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5242c1b6b4a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FYLLING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FYLLING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2 092 029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950 552 158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FYLLING EIENDOM AS</a:t>
            </a:r>
          </a:p>
        </p:txBody>
      </p:sp>
    </p:spTree>
  </p:cSld>
  <p:clrMapOvr>
    <a:masterClrMapping xmlns:a="http://schemas.openxmlformats.org/drawingml/2006/main"/>
  </p:clrMapOvr>
</p:sld>
</file>