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77f401fe7a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6787f4d194600"/>
  </p:sldMasterIdLst>
  <p:sldIdLst>
    <p:sldId xmlns:r="http://schemas.openxmlformats.org/officeDocument/2006/relationships" id="256" r:id="R9f63549389fe4a19"/>
    <p:sldId xmlns:r="http://schemas.openxmlformats.org/officeDocument/2006/relationships" id="257" r:id="Rd2ac77df5a644e42"/>
    <p:sldId xmlns:r="http://schemas.openxmlformats.org/officeDocument/2006/relationships" id="258" r:id="R4be6b865e5aa48e1"/>
    <p:sldId xmlns:r="http://schemas.openxmlformats.org/officeDocument/2006/relationships" id="259" r:id="Ra35e36e3553b4a7e"/>
    <p:sldId xmlns:r="http://schemas.openxmlformats.org/officeDocument/2006/relationships" id="260" r:id="R0c88d86b92ea48e1"/>
    <p:sldId xmlns:r="http://schemas.openxmlformats.org/officeDocument/2006/relationships" id="261" r:id="R317f746494384605"/>
    <p:sldId xmlns:r="http://schemas.openxmlformats.org/officeDocument/2006/relationships" id="262" r:id="R734a6fa93c33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6787f4d194600" /><Relationship Type="http://schemas.openxmlformats.org/officeDocument/2006/relationships/slide" Target="/ppt/slides/slide1.xml" Id="R9f63549389fe4a19" /><Relationship Type="http://schemas.openxmlformats.org/officeDocument/2006/relationships/slide" Target="/ppt/slides/slide2.xml" Id="Rd2ac77df5a644e42" /><Relationship Type="http://schemas.openxmlformats.org/officeDocument/2006/relationships/slide" Target="/ppt/slides/slide3.xml" Id="R4be6b865e5aa48e1" /><Relationship Type="http://schemas.openxmlformats.org/officeDocument/2006/relationships/slide" Target="/ppt/slides/slide4.xml" Id="Ra35e36e3553b4a7e" /><Relationship Type="http://schemas.openxmlformats.org/officeDocument/2006/relationships/slide" Target="/ppt/slides/slide5.xml" Id="R0c88d86b92ea48e1" /><Relationship Type="http://schemas.openxmlformats.org/officeDocument/2006/relationships/slide" Target="/ppt/slides/slide6.xml" Id="R317f746494384605" /><Relationship Type="http://schemas.openxmlformats.org/officeDocument/2006/relationships/slide" Target="/ppt/slides/slide7.xml" Id="R734a6fa93c33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73e149a7e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8eaf196954098" /><Relationship Type="http://schemas.openxmlformats.org/officeDocument/2006/relationships/theme" Target="/ppt/slideMasters/theme/theme1.xml" Id="R2141e1d2dc50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8eaf19695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5a61759f646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0276dd7a5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21fd6f744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0168090e7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1a70e3102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80bf96f9e43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9fa85c318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