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811c1969b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cd30b8a4be42b6"/>
  </p:sldMasterIdLst>
  <p:sldIdLst>
    <p:sldId xmlns:r="http://schemas.openxmlformats.org/officeDocument/2006/relationships" id="256" r:id="R94cb5a614b2a43eb"/>
    <p:sldId xmlns:r="http://schemas.openxmlformats.org/officeDocument/2006/relationships" id="257" r:id="R60e2c55cab474426"/>
    <p:sldId xmlns:r="http://schemas.openxmlformats.org/officeDocument/2006/relationships" id="258" r:id="R14042ec751a14015"/>
    <p:sldId xmlns:r="http://schemas.openxmlformats.org/officeDocument/2006/relationships" id="259" r:id="R501ccac88c294d4e"/>
    <p:sldId xmlns:r="http://schemas.openxmlformats.org/officeDocument/2006/relationships" id="260" r:id="Rfcd6ba21caf6489c"/>
    <p:sldId xmlns:r="http://schemas.openxmlformats.org/officeDocument/2006/relationships" id="261" r:id="Ra31584075c2e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d30b8a4be42b6" /><Relationship Type="http://schemas.openxmlformats.org/officeDocument/2006/relationships/slide" Target="/ppt/slides/slide1.xml" Id="R94cb5a614b2a43eb" /><Relationship Type="http://schemas.openxmlformats.org/officeDocument/2006/relationships/slide" Target="/ppt/slides/slide2.xml" Id="R60e2c55cab474426" /><Relationship Type="http://schemas.openxmlformats.org/officeDocument/2006/relationships/slide" Target="/ppt/slides/slide3.xml" Id="R14042ec751a14015" /><Relationship Type="http://schemas.openxmlformats.org/officeDocument/2006/relationships/slide" Target="/ppt/slides/slide4.xml" Id="R501ccac88c294d4e" /><Relationship Type="http://schemas.openxmlformats.org/officeDocument/2006/relationships/slide" Target="/ppt/slides/slide5.xml" Id="Rfcd6ba21caf6489c" /><Relationship Type="http://schemas.openxmlformats.org/officeDocument/2006/relationships/slide" Target="/ppt/slides/slide6.xml" Id="Ra31584075c2e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654e04b63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96889024f453d" /><Relationship Type="http://schemas.openxmlformats.org/officeDocument/2006/relationships/theme" Target="/ppt/slideMasters/theme/theme1.xml" Id="R1b7308640fe34d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096889024f45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ebbfa993e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20f511274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fe25999804c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23c4d36904c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904be39254e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606cdd945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